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950200" cy="10693400"/>
  <p:notesSz cx="7950200" cy="10693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74" y="19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3883" y="3312985"/>
            <a:ext cx="6730682" cy="2244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767" y="5984748"/>
            <a:ext cx="5542914" cy="2671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18" y="0"/>
            <a:ext cx="7906740" cy="2506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18" y="2500202"/>
            <a:ext cx="7906740" cy="264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518" y="5136720"/>
            <a:ext cx="7906740" cy="2642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518" y="7773241"/>
            <a:ext cx="7906740" cy="2908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9394" y="247087"/>
            <a:ext cx="7074534" cy="1821180"/>
          </a:xfrm>
          <a:custGeom>
            <a:avLst/>
            <a:gdLst/>
            <a:ahLst/>
            <a:cxnLst/>
            <a:rect l="l" t="t" r="r" b="b"/>
            <a:pathLst>
              <a:path w="7074534" h="1821180">
                <a:moveTo>
                  <a:pt x="0" y="1820997"/>
                </a:moveTo>
                <a:lnTo>
                  <a:pt x="7074164" y="1820997"/>
                </a:lnTo>
                <a:lnTo>
                  <a:pt x="7074164" y="0"/>
                </a:lnTo>
                <a:lnTo>
                  <a:pt x="0" y="0"/>
                </a:lnTo>
                <a:lnTo>
                  <a:pt x="0" y="1820997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5922" y="2458021"/>
            <a:ext cx="3444525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001" y="2458021"/>
            <a:ext cx="3444525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09" y="404716"/>
            <a:ext cx="6208830" cy="1096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922" y="2458021"/>
            <a:ext cx="7126604" cy="7053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273" y="9938956"/>
            <a:ext cx="2533903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5922" y="9938956"/>
            <a:ext cx="1821243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1284" y="9938956"/>
            <a:ext cx="1821243" cy="534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ssaabloy.it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Relationship Id="rId9" Type="http://schemas.openxmlformats.org/officeDocument/2006/relationships/hyperlink" Target="http://www.assaabloy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pc="155" dirty="0" smtClean="0"/>
              <a:t>Σειρά</a:t>
            </a:r>
            <a:r>
              <a:rPr spc="-55" dirty="0" smtClean="0"/>
              <a:t> </a:t>
            </a:r>
            <a:r>
              <a:rPr spc="175" dirty="0"/>
              <a:t>71</a:t>
            </a:r>
            <a:r>
              <a:rPr spc="170" dirty="0"/>
              <a:t>0</a:t>
            </a:r>
            <a:r>
              <a:rPr spc="175" dirty="0"/>
              <a:t>0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i="1" spc="50" dirty="0">
                <a:latin typeface="Calibri"/>
                <a:cs typeface="Calibri"/>
              </a:rPr>
              <a:t>7100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spc="-50" dirty="0">
                <a:latin typeface="Calibri"/>
                <a:cs typeface="Calibri"/>
              </a:rPr>
              <a:t>S</a:t>
            </a:r>
            <a:r>
              <a:rPr i="1" spc="-55" dirty="0">
                <a:latin typeface="Calibri"/>
                <a:cs typeface="Calibri"/>
              </a:rPr>
              <a:t>e</a:t>
            </a:r>
            <a:r>
              <a:rPr i="1" spc="150" dirty="0">
                <a:latin typeface="Calibri"/>
                <a:cs typeface="Calibri"/>
              </a:rPr>
              <a:t>r</a:t>
            </a:r>
            <a:r>
              <a:rPr i="1" spc="35" dirty="0">
                <a:latin typeface="Calibri"/>
                <a:cs typeface="Calibri"/>
              </a:rPr>
              <a:t>i</a:t>
            </a:r>
            <a:r>
              <a:rPr i="1" spc="-100" dirty="0">
                <a:latin typeface="Calibri"/>
                <a:cs typeface="Calibri"/>
              </a:rPr>
              <a:t>e</a:t>
            </a:r>
            <a:r>
              <a:rPr i="1" spc="-55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5306" y="1808027"/>
            <a:ext cx="91821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650"/>
              </a:lnSpc>
            </a:pP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SSA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50" spc="-2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5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lobal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5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doo</a:t>
            </a:r>
            <a:r>
              <a:rPr sz="5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5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50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50" spc="10" dirty="0">
                <a:solidFill>
                  <a:srgbClr val="FFFFFF"/>
                </a:solidFill>
                <a:latin typeface="Calibri"/>
                <a:cs typeface="Calibri"/>
              </a:rPr>
              <a:t>luti</a:t>
            </a:r>
            <a:r>
              <a:rPr sz="5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50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259" y="343445"/>
            <a:ext cx="1023763" cy="81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52240"/>
            <a:ext cx="1516380" cy="8621395"/>
          </a:xfrm>
          <a:custGeom>
            <a:avLst/>
            <a:gdLst/>
            <a:ahLst/>
            <a:cxnLst/>
            <a:rect l="l" t="t" r="r" b="b"/>
            <a:pathLst>
              <a:path w="1516380" h="8621395">
                <a:moveTo>
                  <a:pt x="0" y="8621078"/>
                </a:moveTo>
                <a:lnTo>
                  <a:pt x="1516162" y="8621078"/>
                </a:lnTo>
                <a:lnTo>
                  <a:pt x="1516162" y="0"/>
                </a:lnTo>
                <a:lnTo>
                  <a:pt x="0" y="0"/>
                </a:lnTo>
                <a:lnTo>
                  <a:pt x="0" y="8621078"/>
                </a:lnTo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0281" y="317751"/>
            <a:ext cx="4757420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500" spc="135" dirty="0" smtClean="0">
                <a:solidFill>
                  <a:srgbClr val="231F20"/>
                </a:solidFill>
                <a:latin typeface="Calibri"/>
                <a:cs typeface="Calibri"/>
              </a:rPr>
              <a:t>Σούστα δαπέδου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i="1" spc="6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500" i="1" spc="-4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0" i="1" spc="3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2500" i="1" spc="-25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2500" i="1" spc="-1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2500" i="1" spc="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2500" i="1" spc="-9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i="1" spc="-8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2500" i="1" spc="1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2500" i="1" spc="-40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2500" i="1" spc="11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25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00" i="1" spc="-6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2500" i="1" spc="-2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2500" i="1" spc="8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2500" i="1" spc="1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2500" i="1" spc="-4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1336" y="2023674"/>
            <a:ext cx="185276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spc="-15" dirty="0" smtClean="0">
                <a:solidFill>
                  <a:srgbClr val="231F20"/>
                </a:solidFill>
                <a:latin typeface="Calibri"/>
                <a:cs typeface="Calibri"/>
              </a:rPr>
              <a:t>Τεχνικά Χαρακτηριστικά: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300" y="2222500"/>
            <a:ext cx="272288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800" dirty="0" smtClean="0"/>
              <a:t>Ένα μέγεθος σώματος για τρία μεγέθη δύναμης κλεισίματος EN 1 - 2 - 3. 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Για θύρες δεξιές, αριστερές ή διπλής ενέργειας.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 Κατάλληλο για πόρτες από ξύλο, μέταλλο και γυαλί.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 Ιδανικό για εμπορικούς και κατοικημένους εσωτερικούς χώρους χάρη στο συμπαγές μέγεθος και τη χαμηλή δύναμη ανοίγματος (που απαιτείται από παιδιά, ηλικιωμένους και άτομα με ειδικές ανάγκες).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 Ευρεία γκάμα κάθετης ρύθμισης για την επίλυση προβλημάτων αδικαιολόγητης τριβής των θυρών χωρίς την ανάγκη πρόσθετων επεκτάσεων άξονα.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 Άνοιγμα έως 180 ° σε αμφότερες τις μεριές με υδραυλικό έλεγχο από περίπου 135 °. Ελεύθερη περιστροφή από 135 ° έως 180 °. </a:t>
            </a:r>
            <a:r>
              <a:rPr lang="en-US" sz="800" dirty="0" smtClean="0"/>
              <a:t>Hold Open </a:t>
            </a:r>
            <a:r>
              <a:rPr lang="el-GR" sz="800" dirty="0" smtClean="0"/>
              <a:t>σε 90 °, 105 ° ή οποιαδήποτε γωνία μεταξύ 135 ° και 180 °. 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Ταχύτητα κλεισίματος ελέγχεται από δύο εύκολα ρυθμιζόμενες ανεξάρτητες βαλβίδες.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 Μαλακό κλείσιμο ή ισχυρή δράση κλειδώματος για την εξασφάλιση σωστού κλεισίματος και σε κλειδαριές σκληρού κλειδώματος. 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Αρχιτεκτονικά φινιρίσματα: καλύμματα από γυαλισμένο ανοξείδωτο χάλυβα, σατέν από ανοξείδωτο χάλυβα, γυαλισμένο ορείχαλκο. </a:t>
            </a:r>
          </a:p>
          <a:p>
            <a:pPr>
              <a:buFont typeface="Arial" pitchFamily="34" charset="0"/>
              <a:buChar char="•"/>
            </a:pPr>
            <a:r>
              <a:rPr lang="el-GR" sz="800" dirty="0" smtClean="0"/>
              <a:t>Διατίθεται με ιταλικούς άξονες (</a:t>
            </a:r>
            <a:r>
              <a:rPr lang="en-US" sz="800" dirty="0" smtClean="0"/>
              <a:t>standard</a:t>
            </a:r>
            <a:r>
              <a:rPr lang="el-GR" sz="800" dirty="0" smtClean="0"/>
              <a:t>) ή γαλλικό άξονα</a:t>
            </a:r>
            <a:r>
              <a:rPr lang="en-US" sz="800" dirty="0" smtClean="0"/>
              <a:t>.</a:t>
            </a:r>
            <a:endParaRPr lang="el-GR" sz="800" dirty="0"/>
          </a:p>
        </p:txBody>
      </p:sp>
      <p:sp>
        <p:nvSpPr>
          <p:cNvPr id="6" name="object 6"/>
          <p:cNvSpPr txBox="1"/>
          <p:nvPr/>
        </p:nvSpPr>
        <p:spPr>
          <a:xfrm>
            <a:off x="1741333" y="5515471"/>
            <a:ext cx="24447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900" b="1" i="1" dirty="0" smtClean="0"/>
              <a:t>Προδιαγραφές</a:t>
            </a:r>
          </a:p>
          <a:p>
            <a:r>
              <a:rPr lang="el-GR" sz="900" dirty="0" smtClean="0"/>
              <a:t>Τα συμπαγή ελατήρια δαπέδου EN 1-2-3 με άνοιγμα έως 180 ° και στις δύο ταλαντώσεις, σειρά MAB 7100</a:t>
            </a:r>
            <a:endParaRPr lang="el-GR" sz="900" dirty="0"/>
          </a:p>
        </p:txBody>
      </p:sp>
      <p:sp>
        <p:nvSpPr>
          <p:cNvPr id="7" name="object 7"/>
          <p:cNvSpPr txBox="1"/>
          <p:nvPr/>
        </p:nvSpPr>
        <p:spPr>
          <a:xfrm>
            <a:off x="4623145" y="2023542"/>
            <a:ext cx="42735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-155" dirty="0">
                <a:solidFill>
                  <a:srgbClr val="231F20"/>
                </a:solidFill>
                <a:latin typeface="Palatino"/>
                <a:cs typeface="Palatino"/>
              </a:rPr>
              <a:t>F</a:t>
            </a:r>
            <a:r>
              <a:rPr sz="900" b="1" i="1" spc="-20" dirty="0">
                <a:solidFill>
                  <a:srgbClr val="231F20"/>
                </a:solidFill>
                <a:latin typeface="Palatino"/>
                <a:cs typeface="Palatino"/>
              </a:rPr>
              <a:t>e</a:t>
            </a:r>
            <a:r>
              <a:rPr sz="900" b="1" i="1" spc="-65" dirty="0">
                <a:solidFill>
                  <a:srgbClr val="231F20"/>
                </a:solidFill>
                <a:latin typeface="Palatino"/>
                <a:cs typeface="Palatino"/>
              </a:rPr>
              <a:t>a</a:t>
            </a:r>
            <a:r>
              <a:rPr sz="900" b="1" i="1" spc="-55" dirty="0">
                <a:solidFill>
                  <a:srgbClr val="231F20"/>
                </a:solidFill>
                <a:latin typeface="Palatino"/>
                <a:cs typeface="Palatino"/>
              </a:rPr>
              <a:t>t</a:t>
            </a:r>
            <a:r>
              <a:rPr sz="900" b="1" i="1" spc="-50" dirty="0">
                <a:solidFill>
                  <a:srgbClr val="231F20"/>
                </a:solidFill>
                <a:latin typeface="Palatino"/>
                <a:cs typeface="Palatino"/>
              </a:rPr>
              <a:t>u</a:t>
            </a:r>
            <a:r>
              <a:rPr sz="900" b="1" i="1" spc="-25" dirty="0">
                <a:solidFill>
                  <a:srgbClr val="231F20"/>
                </a:solidFill>
                <a:latin typeface="Palatino"/>
                <a:cs typeface="Palatino"/>
              </a:rPr>
              <a:t>r</a:t>
            </a:r>
            <a:r>
              <a:rPr sz="900" b="1" i="1" spc="-20" dirty="0">
                <a:solidFill>
                  <a:srgbClr val="231F20"/>
                </a:solidFill>
                <a:latin typeface="Palatino"/>
                <a:cs typeface="Palatino"/>
              </a:rPr>
              <a:t>e</a:t>
            </a:r>
            <a:r>
              <a:rPr sz="900" b="1" i="1" spc="-105" dirty="0">
                <a:solidFill>
                  <a:srgbClr val="231F20"/>
                </a:solidFill>
                <a:latin typeface="Palatino"/>
                <a:cs typeface="Palatino"/>
              </a:rPr>
              <a:t>s</a:t>
            </a:r>
            <a:r>
              <a:rPr sz="900" b="1" i="1" spc="-5" dirty="0">
                <a:solidFill>
                  <a:srgbClr val="231F20"/>
                </a:solidFill>
                <a:latin typeface="Palatino"/>
                <a:cs typeface="Palatino"/>
              </a:rPr>
              <a:t>:</a:t>
            </a:r>
            <a:endParaRPr sz="900">
              <a:latin typeface="Palatino"/>
              <a:cs typeface="Palatin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3141" y="2302885"/>
            <a:ext cx="2598420" cy="309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c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Universal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for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ft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ass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marR="40005" indent="-114300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Ideal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for commercial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reside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tial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7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ct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z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1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q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ch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sab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1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marR="136525" indent="-114300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Adjustme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r.</a:t>
            </a:r>
            <a:endParaRPr sz="900" dirty="0">
              <a:latin typeface="Calibri"/>
              <a:cs typeface="Calibri"/>
            </a:endParaRPr>
          </a:p>
          <a:p>
            <a:pPr marL="127000" marR="186690" indent="-114300" algn="just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100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ad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add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 e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180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 h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endParaRPr sz="900" dirty="0">
              <a:latin typeface="Calibri"/>
              <a:cs typeface="Calibri"/>
            </a:endParaRPr>
          </a:p>
          <a:p>
            <a:pPr marL="127000" marR="6350">
              <a:lnSpc>
                <a:spcPct val="101800"/>
              </a:lnSpc>
            </a:pP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app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135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135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180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90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105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135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endParaRPr sz="900" dirty="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0"/>
              </a:spcBef>
            </a:pP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180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marR="433070" indent="-114300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Closing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c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ad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j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ab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n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c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marR="414020" indent="-114300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So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c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tch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c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c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h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d-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tch 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ck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marR="206375" indent="-114300">
              <a:lnSpc>
                <a:spcPct val="101800"/>
              </a:lnSpc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Architectural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finishe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c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ss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 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sa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ass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Palatino"/>
              <a:buChar char="•"/>
              <a:tabLst>
                <a:tab pos="127635" algn="l"/>
              </a:tabLst>
            </a:pP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1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15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nch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9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3145" y="5515352"/>
            <a:ext cx="245808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-70" dirty="0">
                <a:solidFill>
                  <a:srgbClr val="231F20"/>
                </a:solidFill>
                <a:latin typeface="Palatino"/>
                <a:cs typeface="Palatino"/>
              </a:rPr>
              <a:t>Specifications</a:t>
            </a:r>
            <a:endParaRPr sz="900" dirty="0">
              <a:latin typeface="Palatino"/>
              <a:cs typeface="Palatino"/>
            </a:endParaRPr>
          </a:p>
          <a:p>
            <a:pPr marL="12700" marR="6350">
              <a:lnSpc>
                <a:spcPct val="101800"/>
              </a:lnSpc>
            </a:pP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Compact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floor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sp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8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60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1-2-3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 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180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°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h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,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4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7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6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7100</a:t>
            </a:r>
            <a:r>
              <a:rPr sz="900" i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900" i="1" spc="-7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6481" y="840655"/>
            <a:ext cx="778510" cy="58419"/>
          </a:xfrm>
          <a:custGeom>
            <a:avLst/>
            <a:gdLst/>
            <a:ahLst/>
            <a:cxnLst/>
            <a:rect l="l" t="t" r="r" b="b"/>
            <a:pathLst>
              <a:path w="778510" h="58419">
                <a:moveTo>
                  <a:pt x="778487" y="31965"/>
                </a:moveTo>
                <a:lnTo>
                  <a:pt x="772415" y="31965"/>
                </a:lnTo>
                <a:lnTo>
                  <a:pt x="772415" y="57857"/>
                </a:lnTo>
                <a:lnTo>
                  <a:pt x="778473" y="57882"/>
                </a:lnTo>
                <a:lnTo>
                  <a:pt x="778487" y="31965"/>
                </a:lnTo>
                <a:close/>
              </a:path>
              <a:path w="778510" h="58419">
                <a:moveTo>
                  <a:pt x="0" y="0"/>
                </a:moveTo>
                <a:lnTo>
                  <a:pt x="0" y="32785"/>
                </a:lnTo>
                <a:lnTo>
                  <a:pt x="4589" y="31965"/>
                </a:lnTo>
                <a:lnTo>
                  <a:pt x="778487" y="31965"/>
                </a:lnTo>
                <a:lnTo>
                  <a:pt x="779487" y="25939"/>
                </a:lnTo>
                <a:lnTo>
                  <a:pt x="6026" y="25939"/>
                </a:lnTo>
                <a:lnTo>
                  <a:pt x="6026" y="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847" y="932723"/>
            <a:ext cx="719455" cy="99060"/>
          </a:xfrm>
          <a:custGeom>
            <a:avLst/>
            <a:gdLst/>
            <a:ahLst/>
            <a:cxnLst/>
            <a:rect l="l" t="t" r="r" b="b"/>
            <a:pathLst>
              <a:path w="719455" h="99059">
                <a:moveTo>
                  <a:pt x="628993" y="84778"/>
                </a:moveTo>
                <a:lnTo>
                  <a:pt x="562885" y="84778"/>
                </a:lnTo>
                <a:lnTo>
                  <a:pt x="572356" y="92542"/>
                </a:lnTo>
                <a:lnTo>
                  <a:pt x="584249" y="97401"/>
                </a:lnTo>
                <a:lnTo>
                  <a:pt x="602816" y="96341"/>
                </a:lnTo>
                <a:lnTo>
                  <a:pt x="617633" y="92016"/>
                </a:lnTo>
                <a:lnTo>
                  <a:pt x="628894" y="84896"/>
                </a:lnTo>
                <a:close/>
              </a:path>
              <a:path w="719455" h="99059">
                <a:moveTo>
                  <a:pt x="523375" y="2319"/>
                </a:moveTo>
                <a:lnTo>
                  <a:pt x="502616" y="2319"/>
                </a:lnTo>
                <a:lnTo>
                  <a:pt x="502616" y="96744"/>
                </a:lnTo>
                <a:lnTo>
                  <a:pt x="562885" y="96744"/>
                </a:lnTo>
                <a:lnTo>
                  <a:pt x="562885" y="84778"/>
                </a:lnTo>
                <a:lnTo>
                  <a:pt x="628993" y="84778"/>
                </a:lnTo>
                <a:lnTo>
                  <a:pt x="631772" y="81455"/>
                </a:lnTo>
                <a:lnTo>
                  <a:pt x="596915" y="81455"/>
                </a:lnTo>
                <a:lnTo>
                  <a:pt x="588915" y="79123"/>
                </a:lnTo>
                <a:lnTo>
                  <a:pt x="523375" y="79123"/>
                </a:lnTo>
                <a:lnTo>
                  <a:pt x="523375" y="2319"/>
                </a:lnTo>
                <a:close/>
              </a:path>
              <a:path w="719455" h="99059">
                <a:moveTo>
                  <a:pt x="652124" y="2306"/>
                </a:moveTo>
                <a:lnTo>
                  <a:pt x="628686" y="2306"/>
                </a:lnTo>
                <a:lnTo>
                  <a:pt x="663483" y="59830"/>
                </a:lnTo>
                <a:lnTo>
                  <a:pt x="663483" y="96730"/>
                </a:lnTo>
                <a:lnTo>
                  <a:pt x="684244" y="96730"/>
                </a:lnTo>
                <a:lnTo>
                  <a:pt x="684244" y="60374"/>
                </a:lnTo>
                <a:lnTo>
                  <a:pt x="696843" y="39493"/>
                </a:lnTo>
                <a:lnTo>
                  <a:pt x="674197" y="39493"/>
                </a:lnTo>
                <a:lnTo>
                  <a:pt x="652124" y="2306"/>
                </a:lnTo>
                <a:close/>
              </a:path>
              <a:path w="719455" h="99059">
                <a:moveTo>
                  <a:pt x="633276" y="18243"/>
                </a:moveTo>
                <a:lnTo>
                  <a:pt x="590091" y="18243"/>
                </a:lnTo>
                <a:lnTo>
                  <a:pt x="607062" y="21001"/>
                </a:lnTo>
                <a:lnTo>
                  <a:pt x="617167" y="29273"/>
                </a:lnTo>
                <a:lnTo>
                  <a:pt x="621809" y="41095"/>
                </a:lnTo>
                <a:lnTo>
                  <a:pt x="620728" y="58504"/>
                </a:lnTo>
                <a:lnTo>
                  <a:pt x="615985" y="71535"/>
                </a:lnTo>
                <a:lnTo>
                  <a:pt x="607169" y="79404"/>
                </a:lnTo>
                <a:lnTo>
                  <a:pt x="596915" y="81455"/>
                </a:lnTo>
                <a:lnTo>
                  <a:pt x="631772" y="81455"/>
                </a:lnTo>
                <a:lnTo>
                  <a:pt x="636793" y="75451"/>
                </a:lnTo>
                <a:lnTo>
                  <a:pt x="641521" y="64150"/>
                </a:lnTo>
                <a:lnTo>
                  <a:pt x="643274" y="51462"/>
                </a:lnTo>
                <a:lnTo>
                  <a:pt x="641585" y="36032"/>
                </a:lnTo>
                <a:lnTo>
                  <a:pt x="636623" y="22703"/>
                </a:lnTo>
                <a:lnTo>
                  <a:pt x="633276" y="18243"/>
                </a:lnTo>
                <a:close/>
              </a:path>
              <a:path w="719455" h="99059">
                <a:moveTo>
                  <a:pt x="596865" y="0"/>
                </a:moveTo>
                <a:lnTo>
                  <a:pt x="560019" y="17708"/>
                </a:lnTo>
                <a:lnTo>
                  <a:pt x="550672" y="44187"/>
                </a:lnTo>
                <a:lnTo>
                  <a:pt x="551514" y="58504"/>
                </a:lnTo>
                <a:lnTo>
                  <a:pt x="551634" y="59830"/>
                </a:lnTo>
                <a:lnTo>
                  <a:pt x="554602" y="71341"/>
                </a:lnTo>
                <a:lnTo>
                  <a:pt x="523375" y="79123"/>
                </a:lnTo>
                <a:lnTo>
                  <a:pt x="588915" y="79123"/>
                </a:lnTo>
                <a:lnTo>
                  <a:pt x="582716" y="77316"/>
                </a:lnTo>
                <a:lnTo>
                  <a:pt x="574463" y="66835"/>
                </a:lnTo>
                <a:lnTo>
                  <a:pt x="571294" y="52915"/>
                </a:lnTo>
                <a:lnTo>
                  <a:pt x="573092" y="37127"/>
                </a:lnTo>
                <a:lnTo>
                  <a:pt x="579138" y="24980"/>
                </a:lnTo>
                <a:lnTo>
                  <a:pt x="590091" y="18243"/>
                </a:lnTo>
                <a:lnTo>
                  <a:pt x="633276" y="18243"/>
                </a:lnTo>
                <a:lnTo>
                  <a:pt x="628582" y="11988"/>
                </a:lnTo>
                <a:lnTo>
                  <a:pt x="617654" y="4400"/>
                </a:lnTo>
                <a:lnTo>
                  <a:pt x="604030" y="452"/>
                </a:lnTo>
                <a:lnTo>
                  <a:pt x="596865" y="0"/>
                </a:lnTo>
                <a:close/>
              </a:path>
              <a:path w="719455" h="99059">
                <a:moveTo>
                  <a:pt x="719288" y="2294"/>
                </a:moveTo>
                <a:lnTo>
                  <a:pt x="696116" y="2319"/>
                </a:lnTo>
                <a:lnTo>
                  <a:pt x="674197" y="39493"/>
                </a:lnTo>
                <a:lnTo>
                  <a:pt x="696843" y="39493"/>
                </a:lnTo>
                <a:lnTo>
                  <a:pt x="719288" y="2294"/>
                </a:lnTo>
                <a:close/>
              </a:path>
              <a:path w="719455" h="99059">
                <a:moveTo>
                  <a:pt x="387757" y="2319"/>
                </a:moveTo>
                <a:lnTo>
                  <a:pt x="366423" y="2330"/>
                </a:lnTo>
                <a:lnTo>
                  <a:pt x="330614" y="96744"/>
                </a:lnTo>
                <a:lnTo>
                  <a:pt x="351670" y="96744"/>
                </a:lnTo>
                <a:lnTo>
                  <a:pt x="359060" y="75713"/>
                </a:lnTo>
                <a:lnTo>
                  <a:pt x="415219" y="75713"/>
                </a:lnTo>
                <a:lnTo>
                  <a:pt x="409433" y="60251"/>
                </a:lnTo>
                <a:lnTo>
                  <a:pt x="364468" y="60251"/>
                </a:lnTo>
                <a:lnTo>
                  <a:pt x="376770" y="25581"/>
                </a:lnTo>
                <a:lnTo>
                  <a:pt x="396461" y="25581"/>
                </a:lnTo>
                <a:lnTo>
                  <a:pt x="387757" y="2319"/>
                </a:lnTo>
                <a:close/>
              </a:path>
              <a:path w="719455" h="99059">
                <a:moveTo>
                  <a:pt x="415219" y="75713"/>
                </a:moveTo>
                <a:lnTo>
                  <a:pt x="394404" y="75713"/>
                </a:lnTo>
                <a:lnTo>
                  <a:pt x="401523" y="96730"/>
                </a:lnTo>
                <a:lnTo>
                  <a:pt x="466256" y="96744"/>
                </a:lnTo>
                <a:lnTo>
                  <a:pt x="480707" y="94510"/>
                </a:lnTo>
                <a:lnTo>
                  <a:pt x="488750" y="89750"/>
                </a:lnTo>
                <a:lnTo>
                  <a:pt x="420471" y="89750"/>
                </a:lnTo>
                <a:lnTo>
                  <a:pt x="415219" y="75713"/>
                </a:lnTo>
                <a:close/>
              </a:path>
              <a:path w="719455" h="99059">
                <a:moveTo>
                  <a:pt x="465055" y="2318"/>
                </a:moveTo>
                <a:lnTo>
                  <a:pt x="420446" y="2330"/>
                </a:lnTo>
                <a:lnTo>
                  <a:pt x="420471" y="89750"/>
                </a:lnTo>
                <a:lnTo>
                  <a:pt x="488750" y="89750"/>
                </a:lnTo>
                <a:lnTo>
                  <a:pt x="492383" y="87601"/>
                </a:lnTo>
                <a:lnTo>
                  <a:pt x="496226" y="80562"/>
                </a:lnTo>
                <a:lnTo>
                  <a:pt x="441231" y="80562"/>
                </a:lnTo>
                <a:lnTo>
                  <a:pt x="441231" y="54621"/>
                </a:lnTo>
                <a:lnTo>
                  <a:pt x="493912" y="54608"/>
                </a:lnTo>
                <a:lnTo>
                  <a:pt x="490490" y="49477"/>
                </a:lnTo>
                <a:lnTo>
                  <a:pt x="482229" y="45396"/>
                </a:lnTo>
                <a:lnTo>
                  <a:pt x="490463" y="41403"/>
                </a:lnTo>
                <a:lnTo>
                  <a:pt x="491094" y="40510"/>
                </a:lnTo>
                <a:lnTo>
                  <a:pt x="441231" y="40486"/>
                </a:lnTo>
                <a:lnTo>
                  <a:pt x="441231" y="18389"/>
                </a:lnTo>
                <a:lnTo>
                  <a:pt x="493076" y="18389"/>
                </a:lnTo>
                <a:lnTo>
                  <a:pt x="491266" y="11816"/>
                </a:lnTo>
                <a:lnTo>
                  <a:pt x="480800" y="4471"/>
                </a:lnTo>
                <a:lnTo>
                  <a:pt x="465055" y="2318"/>
                </a:lnTo>
                <a:close/>
              </a:path>
              <a:path w="719455" h="99059">
                <a:moveTo>
                  <a:pt x="493912" y="54608"/>
                </a:moveTo>
                <a:lnTo>
                  <a:pt x="472729" y="54608"/>
                </a:lnTo>
                <a:lnTo>
                  <a:pt x="478831" y="58465"/>
                </a:lnTo>
                <a:lnTo>
                  <a:pt x="478806" y="77909"/>
                </a:lnTo>
                <a:lnTo>
                  <a:pt x="471662" y="80549"/>
                </a:lnTo>
                <a:lnTo>
                  <a:pt x="441231" y="80562"/>
                </a:lnTo>
                <a:lnTo>
                  <a:pt x="496233" y="80549"/>
                </a:lnTo>
                <a:lnTo>
                  <a:pt x="498932" y="75608"/>
                </a:lnTo>
                <a:lnTo>
                  <a:pt x="497132" y="59435"/>
                </a:lnTo>
                <a:lnTo>
                  <a:pt x="493912" y="54608"/>
                </a:lnTo>
                <a:close/>
              </a:path>
              <a:path w="719455" h="99059">
                <a:moveTo>
                  <a:pt x="396461" y="25581"/>
                </a:moveTo>
                <a:lnTo>
                  <a:pt x="377042" y="25581"/>
                </a:lnTo>
                <a:lnTo>
                  <a:pt x="388947" y="60251"/>
                </a:lnTo>
                <a:lnTo>
                  <a:pt x="409433" y="60251"/>
                </a:lnTo>
                <a:lnTo>
                  <a:pt x="396461" y="25581"/>
                </a:lnTo>
                <a:close/>
              </a:path>
              <a:path w="719455" h="99059">
                <a:moveTo>
                  <a:pt x="493076" y="18389"/>
                </a:moveTo>
                <a:lnTo>
                  <a:pt x="468067" y="18389"/>
                </a:lnTo>
                <a:lnTo>
                  <a:pt x="474962" y="20250"/>
                </a:lnTo>
                <a:lnTo>
                  <a:pt x="474962" y="37188"/>
                </a:lnTo>
                <a:lnTo>
                  <a:pt x="469506" y="40510"/>
                </a:lnTo>
                <a:lnTo>
                  <a:pt x="491094" y="40510"/>
                </a:lnTo>
                <a:lnTo>
                  <a:pt x="495052" y="34905"/>
                </a:lnTo>
                <a:lnTo>
                  <a:pt x="495057" y="25581"/>
                </a:lnTo>
                <a:lnTo>
                  <a:pt x="493076" y="18389"/>
                </a:lnTo>
                <a:close/>
              </a:path>
              <a:path w="719455" h="99059">
                <a:moveTo>
                  <a:pt x="246484" y="87657"/>
                </a:moveTo>
                <a:lnTo>
                  <a:pt x="152633" y="87657"/>
                </a:lnTo>
                <a:lnTo>
                  <a:pt x="163444" y="92593"/>
                </a:lnTo>
                <a:lnTo>
                  <a:pt x="175664" y="96580"/>
                </a:lnTo>
                <a:lnTo>
                  <a:pt x="188874" y="98760"/>
                </a:lnTo>
                <a:lnTo>
                  <a:pt x="205511" y="97528"/>
                </a:lnTo>
                <a:lnTo>
                  <a:pt x="217391" y="93754"/>
                </a:lnTo>
                <a:lnTo>
                  <a:pt x="225473" y="87849"/>
                </a:lnTo>
                <a:lnTo>
                  <a:pt x="246417" y="87849"/>
                </a:lnTo>
                <a:lnTo>
                  <a:pt x="246484" y="87657"/>
                </a:lnTo>
                <a:close/>
              </a:path>
              <a:path w="719455" h="99059">
                <a:moveTo>
                  <a:pt x="152272" y="87903"/>
                </a:moveTo>
                <a:lnTo>
                  <a:pt x="89140" y="87903"/>
                </a:lnTo>
                <a:lnTo>
                  <a:pt x="99394" y="94790"/>
                </a:lnTo>
                <a:lnTo>
                  <a:pt x="112011" y="98357"/>
                </a:lnTo>
                <a:lnTo>
                  <a:pt x="130615" y="97339"/>
                </a:lnTo>
                <a:lnTo>
                  <a:pt x="143867" y="93626"/>
                </a:lnTo>
                <a:lnTo>
                  <a:pt x="152272" y="87903"/>
                </a:lnTo>
                <a:close/>
              </a:path>
              <a:path w="719455" h="99059">
                <a:moveTo>
                  <a:pt x="306882" y="75627"/>
                </a:moveTo>
                <a:lnTo>
                  <a:pt x="286043" y="75627"/>
                </a:lnTo>
                <a:lnTo>
                  <a:pt x="293211" y="96744"/>
                </a:lnTo>
                <a:lnTo>
                  <a:pt x="314789" y="96744"/>
                </a:lnTo>
                <a:lnTo>
                  <a:pt x="306882" y="75627"/>
                </a:lnTo>
                <a:close/>
              </a:path>
              <a:path w="719455" h="99059">
                <a:moveTo>
                  <a:pt x="57069" y="2306"/>
                </a:moveTo>
                <a:lnTo>
                  <a:pt x="35839" y="2306"/>
                </a:lnTo>
                <a:lnTo>
                  <a:pt x="0" y="96730"/>
                </a:lnTo>
                <a:lnTo>
                  <a:pt x="21032" y="96730"/>
                </a:lnTo>
                <a:lnTo>
                  <a:pt x="28422" y="75713"/>
                </a:lnTo>
                <a:lnTo>
                  <a:pt x="105579" y="75702"/>
                </a:lnTo>
                <a:lnTo>
                  <a:pt x="100954" y="69517"/>
                </a:lnTo>
                <a:lnTo>
                  <a:pt x="80731" y="65384"/>
                </a:lnTo>
                <a:lnTo>
                  <a:pt x="78796" y="60225"/>
                </a:lnTo>
                <a:lnTo>
                  <a:pt x="33830" y="60225"/>
                </a:lnTo>
                <a:lnTo>
                  <a:pt x="46156" y="25581"/>
                </a:lnTo>
                <a:lnTo>
                  <a:pt x="65800" y="25581"/>
                </a:lnTo>
                <a:lnTo>
                  <a:pt x="57069" y="2306"/>
                </a:lnTo>
                <a:close/>
              </a:path>
              <a:path w="719455" h="99059">
                <a:moveTo>
                  <a:pt x="105579" y="75702"/>
                </a:moveTo>
                <a:lnTo>
                  <a:pt x="63766" y="75702"/>
                </a:lnTo>
                <a:lnTo>
                  <a:pt x="70909" y="96730"/>
                </a:lnTo>
                <a:lnTo>
                  <a:pt x="92462" y="96730"/>
                </a:lnTo>
                <a:lnTo>
                  <a:pt x="89140" y="87903"/>
                </a:lnTo>
                <a:lnTo>
                  <a:pt x="152272" y="87903"/>
                </a:lnTo>
                <a:lnTo>
                  <a:pt x="152633" y="87657"/>
                </a:lnTo>
                <a:lnTo>
                  <a:pt x="246484" y="87657"/>
                </a:lnTo>
                <a:lnTo>
                  <a:pt x="248189" y="82793"/>
                </a:lnTo>
                <a:lnTo>
                  <a:pt x="123369" y="82781"/>
                </a:lnTo>
                <a:lnTo>
                  <a:pt x="108599" y="79741"/>
                </a:lnTo>
                <a:lnTo>
                  <a:pt x="105579" y="75702"/>
                </a:lnTo>
                <a:close/>
              </a:path>
              <a:path w="719455" h="99059">
                <a:moveTo>
                  <a:pt x="246417" y="87849"/>
                </a:moveTo>
                <a:lnTo>
                  <a:pt x="225473" y="87849"/>
                </a:lnTo>
                <a:lnTo>
                  <a:pt x="222276" y="96719"/>
                </a:lnTo>
                <a:lnTo>
                  <a:pt x="243309" y="96719"/>
                </a:lnTo>
                <a:lnTo>
                  <a:pt x="246417" y="87849"/>
                </a:lnTo>
                <a:close/>
              </a:path>
              <a:path w="719455" h="99059">
                <a:moveTo>
                  <a:pt x="154016" y="16169"/>
                </a:moveTo>
                <a:lnTo>
                  <a:pt x="111386" y="16169"/>
                </a:lnTo>
                <a:lnTo>
                  <a:pt x="127930" y="16206"/>
                </a:lnTo>
                <a:lnTo>
                  <a:pt x="135966" y="19058"/>
                </a:lnTo>
                <a:lnTo>
                  <a:pt x="136660" y="30429"/>
                </a:lnTo>
                <a:lnTo>
                  <a:pt x="156674" y="30429"/>
                </a:lnTo>
                <a:lnTo>
                  <a:pt x="161507" y="43482"/>
                </a:lnTo>
                <a:lnTo>
                  <a:pt x="172030" y="51133"/>
                </a:lnTo>
                <a:lnTo>
                  <a:pt x="191424" y="56681"/>
                </a:lnTo>
                <a:lnTo>
                  <a:pt x="204734" y="61224"/>
                </a:lnTo>
                <a:lnTo>
                  <a:pt x="211740" y="66701"/>
                </a:lnTo>
                <a:lnTo>
                  <a:pt x="212827" y="80661"/>
                </a:lnTo>
                <a:lnTo>
                  <a:pt x="201716" y="82781"/>
                </a:lnTo>
                <a:lnTo>
                  <a:pt x="194424" y="82793"/>
                </a:lnTo>
                <a:lnTo>
                  <a:pt x="248193" y="82781"/>
                </a:lnTo>
                <a:lnTo>
                  <a:pt x="250700" y="75627"/>
                </a:lnTo>
                <a:lnTo>
                  <a:pt x="306882" y="75627"/>
                </a:lnTo>
                <a:lnTo>
                  <a:pt x="304267" y="68646"/>
                </a:lnTo>
                <a:lnTo>
                  <a:pt x="232892" y="68646"/>
                </a:lnTo>
                <a:lnTo>
                  <a:pt x="227438" y="52711"/>
                </a:lnTo>
                <a:lnTo>
                  <a:pt x="215916" y="44575"/>
                </a:lnTo>
                <a:lnTo>
                  <a:pt x="205510" y="41313"/>
                </a:lnTo>
                <a:lnTo>
                  <a:pt x="185063" y="35690"/>
                </a:lnTo>
                <a:lnTo>
                  <a:pt x="177435" y="30764"/>
                </a:lnTo>
                <a:lnTo>
                  <a:pt x="176951" y="23051"/>
                </a:lnTo>
                <a:lnTo>
                  <a:pt x="157164" y="23051"/>
                </a:lnTo>
                <a:lnTo>
                  <a:pt x="154016" y="16169"/>
                </a:lnTo>
                <a:close/>
              </a:path>
              <a:path w="719455" h="99059">
                <a:moveTo>
                  <a:pt x="127107" y="565"/>
                </a:moveTo>
                <a:lnTo>
                  <a:pt x="110115" y="1930"/>
                </a:lnTo>
                <a:lnTo>
                  <a:pt x="96571" y="6768"/>
                </a:lnTo>
                <a:lnTo>
                  <a:pt x="87438" y="15101"/>
                </a:lnTo>
                <a:lnTo>
                  <a:pt x="83677" y="26948"/>
                </a:lnTo>
                <a:lnTo>
                  <a:pt x="87448" y="41569"/>
                </a:lnTo>
                <a:lnTo>
                  <a:pt x="97026" y="50104"/>
                </a:lnTo>
                <a:lnTo>
                  <a:pt x="109686" y="54897"/>
                </a:lnTo>
                <a:lnTo>
                  <a:pt x="126105" y="59151"/>
                </a:lnTo>
                <a:lnTo>
                  <a:pt x="137212" y="64678"/>
                </a:lnTo>
                <a:lnTo>
                  <a:pt x="133871" y="79076"/>
                </a:lnTo>
                <a:lnTo>
                  <a:pt x="123393" y="82786"/>
                </a:lnTo>
                <a:lnTo>
                  <a:pt x="194393" y="82786"/>
                </a:lnTo>
                <a:lnTo>
                  <a:pt x="180614" y="79344"/>
                </a:lnTo>
                <a:lnTo>
                  <a:pt x="173634" y="67841"/>
                </a:lnTo>
                <a:lnTo>
                  <a:pt x="159726" y="65359"/>
                </a:lnTo>
                <a:lnTo>
                  <a:pt x="152711" y="50880"/>
                </a:lnTo>
                <a:lnTo>
                  <a:pt x="140790" y="43758"/>
                </a:lnTo>
                <a:lnTo>
                  <a:pt x="117810" y="37472"/>
                </a:lnTo>
                <a:lnTo>
                  <a:pt x="106897" y="33149"/>
                </a:lnTo>
                <a:lnTo>
                  <a:pt x="103784" y="28231"/>
                </a:lnTo>
                <a:lnTo>
                  <a:pt x="103852" y="18909"/>
                </a:lnTo>
                <a:lnTo>
                  <a:pt x="111386" y="16169"/>
                </a:lnTo>
                <a:lnTo>
                  <a:pt x="154016" y="16169"/>
                </a:lnTo>
                <a:lnTo>
                  <a:pt x="152078" y="11933"/>
                </a:lnTo>
                <a:lnTo>
                  <a:pt x="141422" y="4404"/>
                </a:lnTo>
                <a:lnTo>
                  <a:pt x="127107" y="565"/>
                </a:lnTo>
                <a:close/>
              </a:path>
              <a:path w="719455" h="99059">
                <a:moveTo>
                  <a:pt x="279421" y="2294"/>
                </a:moveTo>
                <a:lnTo>
                  <a:pt x="258087" y="2306"/>
                </a:lnTo>
                <a:lnTo>
                  <a:pt x="232892" y="68646"/>
                </a:lnTo>
                <a:lnTo>
                  <a:pt x="304267" y="68646"/>
                </a:lnTo>
                <a:lnTo>
                  <a:pt x="301086" y="60151"/>
                </a:lnTo>
                <a:lnTo>
                  <a:pt x="256132" y="60151"/>
                </a:lnTo>
                <a:lnTo>
                  <a:pt x="268433" y="25506"/>
                </a:lnTo>
                <a:lnTo>
                  <a:pt x="288113" y="25506"/>
                </a:lnTo>
                <a:lnTo>
                  <a:pt x="279421" y="2294"/>
                </a:lnTo>
                <a:close/>
              </a:path>
              <a:path w="719455" h="99059">
                <a:moveTo>
                  <a:pt x="65800" y="25581"/>
                </a:moveTo>
                <a:lnTo>
                  <a:pt x="46404" y="25581"/>
                </a:lnTo>
                <a:lnTo>
                  <a:pt x="58309" y="60225"/>
                </a:lnTo>
                <a:lnTo>
                  <a:pt x="78796" y="60225"/>
                </a:lnTo>
                <a:lnTo>
                  <a:pt x="65800" y="25581"/>
                </a:lnTo>
                <a:close/>
              </a:path>
              <a:path w="719455" h="99059">
                <a:moveTo>
                  <a:pt x="288113" y="25506"/>
                </a:moveTo>
                <a:lnTo>
                  <a:pt x="268706" y="25506"/>
                </a:lnTo>
                <a:lnTo>
                  <a:pt x="280635" y="60151"/>
                </a:lnTo>
                <a:lnTo>
                  <a:pt x="301086" y="60151"/>
                </a:lnTo>
                <a:lnTo>
                  <a:pt x="288113" y="25506"/>
                </a:lnTo>
                <a:close/>
              </a:path>
              <a:path w="719455" h="99059">
                <a:moveTo>
                  <a:pt x="226361" y="16156"/>
                </a:moveTo>
                <a:lnTo>
                  <a:pt x="200922" y="16156"/>
                </a:lnTo>
                <a:lnTo>
                  <a:pt x="208958" y="19058"/>
                </a:lnTo>
                <a:lnTo>
                  <a:pt x="209628" y="30405"/>
                </a:lnTo>
                <a:lnTo>
                  <a:pt x="229741" y="30405"/>
                </a:lnTo>
                <a:lnTo>
                  <a:pt x="226361" y="16156"/>
                </a:lnTo>
                <a:close/>
              </a:path>
              <a:path w="719455" h="99059">
                <a:moveTo>
                  <a:pt x="204229" y="1249"/>
                </a:moveTo>
                <a:lnTo>
                  <a:pt x="186109" y="1998"/>
                </a:lnTo>
                <a:lnTo>
                  <a:pt x="171933" y="5907"/>
                </a:lnTo>
                <a:lnTo>
                  <a:pt x="162138" y="12938"/>
                </a:lnTo>
                <a:lnTo>
                  <a:pt x="157164" y="23051"/>
                </a:lnTo>
                <a:lnTo>
                  <a:pt x="176951" y="23051"/>
                </a:lnTo>
                <a:lnTo>
                  <a:pt x="176691" y="18909"/>
                </a:lnTo>
                <a:lnTo>
                  <a:pt x="184354" y="16156"/>
                </a:lnTo>
                <a:lnTo>
                  <a:pt x="226361" y="16156"/>
                </a:lnTo>
                <a:lnTo>
                  <a:pt x="226304" y="15918"/>
                </a:lnTo>
                <a:lnTo>
                  <a:pt x="217210" y="6366"/>
                </a:lnTo>
                <a:lnTo>
                  <a:pt x="204229" y="12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716" y="414109"/>
            <a:ext cx="711835" cy="420370"/>
          </a:xfrm>
          <a:custGeom>
            <a:avLst/>
            <a:gdLst/>
            <a:ahLst/>
            <a:cxnLst/>
            <a:rect l="l" t="t" r="r" b="b"/>
            <a:pathLst>
              <a:path w="711835" h="420369">
                <a:moveTo>
                  <a:pt x="117890" y="119379"/>
                </a:moveTo>
                <a:lnTo>
                  <a:pt x="45537" y="119379"/>
                </a:lnTo>
                <a:lnTo>
                  <a:pt x="51935" y="123190"/>
                </a:lnTo>
                <a:lnTo>
                  <a:pt x="53869" y="134620"/>
                </a:lnTo>
                <a:lnTo>
                  <a:pt x="49541" y="140970"/>
                </a:lnTo>
                <a:lnTo>
                  <a:pt x="44336" y="144779"/>
                </a:lnTo>
                <a:lnTo>
                  <a:pt x="38088" y="149860"/>
                </a:lnTo>
                <a:lnTo>
                  <a:pt x="10970" y="191770"/>
                </a:lnTo>
                <a:lnTo>
                  <a:pt x="0" y="241300"/>
                </a:lnTo>
                <a:lnTo>
                  <a:pt x="1910" y="262890"/>
                </a:lnTo>
                <a:lnTo>
                  <a:pt x="16362" y="298450"/>
                </a:lnTo>
                <a:lnTo>
                  <a:pt x="42806" y="330200"/>
                </a:lnTo>
                <a:lnTo>
                  <a:pt x="78622" y="355600"/>
                </a:lnTo>
                <a:lnTo>
                  <a:pt x="121194" y="375920"/>
                </a:lnTo>
                <a:lnTo>
                  <a:pt x="167904" y="392429"/>
                </a:lnTo>
                <a:lnTo>
                  <a:pt x="216132" y="405129"/>
                </a:lnTo>
                <a:lnTo>
                  <a:pt x="285597" y="416560"/>
                </a:lnTo>
                <a:lnTo>
                  <a:pt x="306675" y="417829"/>
                </a:lnTo>
                <a:lnTo>
                  <a:pt x="326169" y="420370"/>
                </a:lnTo>
                <a:lnTo>
                  <a:pt x="382904" y="420370"/>
                </a:lnTo>
                <a:lnTo>
                  <a:pt x="399151" y="419100"/>
                </a:lnTo>
                <a:lnTo>
                  <a:pt x="417760" y="416560"/>
                </a:lnTo>
                <a:lnTo>
                  <a:pt x="438334" y="414020"/>
                </a:lnTo>
                <a:lnTo>
                  <a:pt x="483778" y="406400"/>
                </a:lnTo>
                <a:lnTo>
                  <a:pt x="556697" y="388620"/>
                </a:lnTo>
                <a:lnTo>
                  <a:pt x="603823" y="372110"/>
                </a:lnTo>
                <a:lnTo>
                  <a:pt x="627997" y="360679"/>
                </a:lnTo>
                <a:lnTo>
                  <a:pt x="346270" y="360679"/>
                </a:lnTo>
                <a:lnTo>
                  <a:pt x="296527" y="356870"/>
                </a:lnTo>
                <a:lnTo>
                  <a:pt x="277649" y="354329"/>
                </a:lnTo>
                <a:lnTo>
                  <a:pt x="258064" y="350520"/>
                </a:lnTo>
                <a:lnTo>
                  <a:pt x="238039" y="347979"/>
                </a:lnTo>
                <a:lnTo>
                  <a:pt x="177973" y="332740"/>
                </a:lnTo>
                <a:lnTo>
                  <a:pt x="158840" y="327660"/>
                </a:lnTo>
                <a:lnTo>
                  <a:pt x="140594" y="320040"/>
                </a:lnTo>
                <a:lnTo>
                  <a:pt x="123500" y="313690"/>
                </a:lnTo>
                <a:lnTo>
                  <a:pt x="81787" y="288290"/>
                </a:lnTo>
                <a:lnTo>
                  <a:pt x="58408" y="246379"/>
                </a:lnTo>
                <a:lnTo>
                  <a:pt x="59465" y="234950"/>
                </a:lnTo>
                <a:lnTo>
                  <a:pt x="62680" y="222250"/>
                </a:lnTo>
                <a:lnTo>
                  <a:pt x="68118" y="210820"/>
                </a:lnTo>
                <a:lnTo>
                  <a:pt x="75845" y="199390"/>
                </a:lnTo>
                <a:lnTo>
                  <a:pt x="171355" y="199390"/>
                </a:lnTo>
                <a:lnTo>
                  <a:pt x="183288" y="179070"/>
                </a:lnTo>
                <a:lnTo>
                  <a:pt x="241308" y="179070"/>
                </a:lnTo>
                <a:lnTo>
                  <a:pt x="241304" y="151129"/>
                </a:lnTo>
                <a:lnTo>
                  <a:pt x="132394" y="151129"/>
                </a:lnTo>
                <a:lnTo>
                  <a:pt x="117890" y="119379"/>
                </a:lnTo>
                <a:close/>
              </a:path>
              <a:path w="711835" h="420369">
                <a:moveTo>
                  <a:pt x="702205" y="215900"/>
                </a:moveTo>
                <a:lnTo>
                  <a:pt x="601375" y="215900"/>
                </a:lnTo>
                <a:lnTo>
                  <a:pt x="615541" y="217170"/>
                </a:lnTo>
                <a:lnTo>
                  <a:pt x="628354" y="219710"/>
                </a:lnTo>
                <a:lnTo>
                  <a:pt x="639162" y="224790"/>
                </a:lnTo>
                <a:lnTo>
                  <a:pt x="647317" y="232410"/>
                </a:lnTo>
                <a:lnTo>
                  <a:pt x="652169" y="245110"/>
                </a:lnTo>
                <a:lnTo>
                  <a:pt x="651140" y="254000"/>
                </a:lnTo>
                <a:lnTo>
                  <a:pt x="625570" y="287020"/>
                </a:lnTo>
                <a:lnTo>
                  <a:pt x="587867" y="309879"/>
                </a:lnTo>
                <a:lnTo>
                  <a:pt x="572532" y="317500"/>
                </a:lnTo>
                <a:lnTo>
                  <a:pt x="520226" y="336550"/>
                </a:lnTo>
                <a:lnTo>
                  <a:pt x="481532" y="346710"/>
                </a:lnTo>
                <a:lnTo>
                  <a:pt x="441113" y="354329"/>
                </a:lnTo>
                <a:lnTo>
                  <a:pt x="400111" y="359410"/>
                </a:lnTo>
                <a:lnTo>
                  <a:pt x="379749" y="360679"/>
                </a:lnTo>
                <a:lnTo>
                  <a:pt x="627997" y="360679"/>
                </a:lnTo>
                <a:lnTo>
                  <a:pt x="664299" y="339090"/>
                </a:lnTo>
                <a:lnTo>
                  <a:pt x="693151" y="311150"/>
                </a:lnTo>
                <a:lnTo>
                  <a:pt x="711252" y="259079"/>
                </a:lnTo>
                <a:lnTo>
                  <a:pt x="709697" y="240029"/>
                </a:lnTo>
                <a:lnTo>
                  <a:pt x="705517" y="223520"/>
                </a:lnTo>
                <a:lnTo>
                  <a:pt x="702205" y="215900"/>
                </a:lnTo>
                <a:close/>
              </a:path>
              <a:path w="711835" h="420369">
                <a:moveTo>
                  <a:pt x="158436" y="288290"/>
                </a:moveTo>
                <a:lnTo>
                  <a:pt x="158436" y="303529"/>
                </a:lnTo>
                <a:lnTo>
                  <a:pt x="171000" y="308610"/>
                </a:lnTo>
                <a:lnTo>
                  <a:pt x="182220" y="313690"/>
                </a:lnTo>
                <a:lnTo>
                  <a:pt x="193308" y="317500"/>
                </a:lnTo>
                <a:lnTo>
                  <a:pt x="205481" y="321310"/>
                </a:lnTo>
                <a:lnTo>
                  <a:pt x="220340" y="325120"/>
                </a:lnTo>
                <a:lnTo>
                  <a:pt x="233364" y="328929"/>
                </a:lnTo>
                <a:lnTo>
                  <a:pt x="245187" y="331470"/>
                </a:lnTo>
                <a:lnTo>
                  <a:pt x="256442" y="332740"/>
                </a:lnTo>
                <a:lnTo>
                  <a:pt x="267763" y="335279"/>
                </a:lnTo>
                <a:lnTo>
                  <a:pt x="279785" y="336550"/>
                </a:lnTo>
                <a:lnTo>
                  <a:pt x="295737" y="337820"/>
                </a:lnTo>
                <a:lnTo>
                  <a:pt x="309148" y="339090"/>
                </a:lnTo>
                <a:lnTo>
                  <a:pt x="320943" y="340360"/>
                </a:lnTo>
                <a:lnTo>
                  <a:pt x="332050" y="340360"/>
                </a:lnTo>
                <a:lnTo>
                  <a:pt x="343393" y="341629"/>
                </a:lnTo>
                <a:lnTo>
                  <a:pt x="353777" y="323850"/>
                </a:lnTo>
                <a:lnTo>
                  <a:pt x="344973" y="323850"/>
                </a:lnTo>
                <a:lnTo>
                  <a:pt x="335896" y="316229"/>
                </a:lnTo>
                <a:lnTo>
                  <a:pt x="334395" y="312420"/>
                </a:lnTo>
                <a:lnTo>
                  <a:pt x="259058" y="312420"/>
                </a:lnTo>
                <a:lnTo>
                  <a:pt x="246908" y="307340"/>
                </a:lnTo>
                <a:lnTo>
                  <a:pt x="241328" y="294640"/>
                </a:lnTo>
                <a:lnTo>
                  <a:pt x="241327" y="289560"/>
                </a:lnTo>
                <a:lnTo>
                  <a:pt x="161016" y="289560"/>
                </a:lnTo>
                <a:lnTo>
                  <a:pt x="158436" y="288290"/>
                </a:lnTo>
                <a:close/>
              </a:path>
              <a:path w="711835" h="420369">
                <a:moveTo>
                  <a:pt x="401113" y="321310"/>
                </a:moveTo>
                <a:lnTo>
                  <a:pt x="401113" y="339090"/>
                </a:lnTo>
                <a:lnTo>
                  <a:pt x="414594" y="337820"/>
                </a:lnTo>
                <a:lnTo>
                  <a:pt x="438210" y="335279"/>
                </a:lnTo>
                <a:lnTo>
                  <a:pt x="465216" y="330200"/>
                </a:lnTo>
                <a:lnTo>
                  <a:pt x="477361" y="327660"/>
                </a:lnTo>
                <a:lnTo>
                  <a:pt x="500228" y="322579"/>
                </a:lnTo>
                <a:lnTo>
                  <a:pt x="404809" y="322579"/>
                </a:lnTo>
                <a:lnTo>
                  <a:pt x="401113" y="321310"/>
                </a:lnTo>
                <a:close/>
              </a:path>
              <a:path w="711835" h="420369">
                <a:moveTo>
                  <a:pt x="474912" y="273050"/>
                </a:moveTo>
                <a:lnTo>
                  <a:pt x="414730" y="273050"/>
                </a:lnTo>
                <a:lnTo>
                  <a:pt x="420024" y="299720"/>
                </a:lnTo>
                <a:lnTo>
                  <a:pt x="422083" y="304800"/>
                </a:lnTo>
                <a:lnTo>
                  <a:pt x="421401" y="309879"/>
                </a:lnTo>
                <a:lnTo>
                  <a:pt x="418263" y="313690"/>
                </a:lnTo>
                <a:lnTo>
                  <a:pt x="416193" y="317500"/>
                </a:lnTo>
                <a:lnTo>
                  <a:pt x="414110" y="318770"/>
                </a:lnTo>
                <a:lnTo>
                  <a:pt x="410576" y="320040"/>
                </a:lnTo>
                <a:lnTo>
                  <a:pt x="407152" y="321310"/>
                </a:lnTo>
                <a:lnTo>
                  <a:pt x="404809" y="322579"/>
                </a:lnTo>
                <a:lnTo>
                  <a:pt x="500228" y="322579"/>
                </a:lnTo>
                <a:lnTo>
                  <a:pt x="512632" y="318770"/>
                </a:lnTo>
                <a:lnTo>
                  <a:pt x="527526" y="313690"/>
                </a:lnTo>
                <a:lnTo>
                  <a:pt x="540518" y="309879"/>
                </a:lnTo>
                <a:lnTo>
                  <a:pt x="552162" y="306070"/>
                </a:lnTo>
                <a:lnTo>
                  <a:pt x="559395" y="303529"/>
                </a:lnTo>
                <a:lnTo>
                  <a:pt x="488504" y="303529"/>
                </a:lnTo>
                <a:lnTo>
                  <a:pt x="480715" y="295910"/>
                </a:lnTo>
                <a:lnTo>
                  <a:pt x="478645" y="288290"/>
                </a:lnTo>
                <a:lnTo>
                  <a:pt x="474912" y="273050"/>
                </a:lnTo>
                <a:close/>
              </a:path>
              <a:path w="711835" h="420369">
                <a:moveTo>
                  <a:pt x="402089" y="0"/>
                </a:moveTo>
                <a:lnTo>
                  <a:pt x="330401" y="0"/>
                </a:lnTo>
                <a:lnTo>
                  <a:pt x="321676" y="1270"/>
                </a:lnTo>
                <a:lnTo>
                  <a:pt x="317666" y="19050"/>
                </a:lnTo>
                <a:lnTo>
                  <a:pt x="330206" y="21590"/>
                </a:lnTo>
                <a:lnTo>
                  <a:pt x="337167" y="34290"/>
                </a:lnTo>
                <a:lnTo>
                  <a:pt x="276024" y="299720"/>
                </a:lnTo>
                <a:lnTo>
                  <a:pt x="273779" y="307340"/>
                </a:lnTo>
                <a:lnTo>
                  <a:pt x="267031" y="312420"/>
                </a:lnTo>
                <a:lnTo>
                  <a:pt x="334395" y="312420"/>
                </a:lnTo>
                <a:lnTo>
                  <a:pt x="333650" y="307340"/>
                </a:lnTo>
                <a:lnTo>
                  <a:pt x="333068" y="302260"/>
                </a:lnTo>
                <a:lnTo>
                  <a:pt x="333329" y="299720"/>
                </a:lnTo>
                <a:lnTo>
                  <a:pt x="334829" y="295910"/>
                </a:lnTo>
                <a:lnTo>
                  <a:pt x="340732" y="273050"/>
                </a:lnTo>
                <a:lnTo>
                  <a:pt x="474912" y="273050"/>
                </a:lnTo>
                <a:lnTo>
                  <a:pt x="460601" y="214629"/>
                </a:lnTo>
                <a:lnTo>
                  <a:pt x="354335" y="214629"/>
                </a:lnTo>
                <a:lnTo>
                  <a:pt x="378022" y="119379"/>
                </a:lnTo>
                <a:lnTo>
                  <a:pt x="437268" y="119379"/>
                </a:lnTo>
                <a:lnTo>
                  <a:pt x="417669" y="39370"/>
                </a:lnTo>
                <a:lnTo>
                  <a:pt x="417669" y="30479"/>
                </a:lnTo>
                <a:lnTo>
                  <a:pt x="424452" y="24129"/>
                </a:lnTo>
                <a:lnTo>
                  <a:pt x="435042" y="24129"/>
                </a:lnTo>
                <a:lnTo>
                  <a:pt x="437610" y="22860"/>
                </a:lnTo>
                <a:lnTo>
                  <a:pt x="439532" y="22860"/>
                </a:lnTo>
                <a:lnTo>
                  <a:pt x="439532" y="3810"/>
                </a:lnTo>
                <a:lnTo>
                  <a:pt x="402089" y="0"/>
                </a:lnTo>
                <a:close/>
              </a:path>
              <a:path w="711835" h="420369">
                <a:moveTo>
                  <a:pt x="489298" y="12700"/>
                </a:moveTo>
                <a:lnTo>
                  <a:pt x="488702" y="31750"/>
                </a:lnTo>
                <a:lnTo>
                  <a:pt x="504133" y="35560"/>
                </a:lnTo>
                <a:lnTo>
                  <a:pt x="513256" y="45720"/>
                </a:lnTo>
                <a:lnTo>
                  <a:pt x="515328" y="284479"/>
                </a:lnTo>
                <a:lnTo>
                  <a:pt x="510344" y="297179"/>
                </a:lnTo>
                <a:lnTo>
                  <a:pt x="498173" y="303529"/>
                </a:lnTo>
                <a:lnTo>
                  <a:pt x="559395" y="303529"/>
                </a:lnTo>
                <a:lnTo>
                  <a:pt x="573620" y="298450"/>
                </a:lnTo>
                <a:lnTo>
                  <a:pt x="584542" y="293370"/>
                </a:lnTo>
                <a:lnTo>
                  <a:pt x="596330" y="288290"/>
                </a:lnTo>
                <a:lnTo>
                  <a:pt x="597529" y="269240"/>
                </a:lnTo>
                <a:lnTo>
                  <a:pt x="586956" y="269240"/>
                </a:lnTo>
                <a:lnTo>
                  <a:pt x="582591" y="267970"/>
                </a:lnTo>
                <a:lnTo>
                  <a:pt x="579602" y="267970"/>
                </a:lnTo>
                <a:lnTo>
                  <a:pt x="573117" y="261620"/>
                </a:lnTo>
                <a:lnTo>
                  <a:pt x="571852" y="259079"/>
                </a:lnTo>
                <a:lnTo>
                  <a:pt x="571579" y="255270"/>
                </a:lnTo>
                <a:lnTo>
                  <a:pt x="571579" y="215900"/>
                </a:lnTo>
                <a:lnTo>
                  <a:pt x="702205" y="215900"/>
                </a:lnTo>
                <a:lnTo>
                  <a:pt x="699445" y="209550"/>
                </a:lnTo>
                <a:lnTo>
                  <a:pt x="692210" y="198120"/>
                </a:lnTo>
                <a:lnTo>
                  <a:pt x="684544" y="187960"/>
                </a:lnTo>
                <a:lnTo>
                  <a:pt x="677177" y="180340"/>
                </a:lnTo>
                <a:lnTo>
                  <a:pt x="670839" y="173990"/>
                </a:lnTo>
                <a:lnTo>
                  <a:pt x="673407" y="161290"/>
                </a:lnTo>
                <a:lnTo>
                  <a:pt x="674146" y="157479"/>
                </a:lnTo>
                <a:lnTo>
                  <a:pt x="572756" y="157479"/>
                </a:lnTo>
                <a:lnTo>
                  <a:pt x="577625" y="99060"/>
                </a:lnTo>
                <a:lnTo>
                  <a:pt x="669697" y="99060"/>
                </a:lnTo>
                <a:lnTo>
                  <a:pt x="669197" y="97790"/>
                </a:lnTo>
                <a:lnTo>
                  <a:pt x="641945" y="67310"/>
                </a:lnTo>
                <a:lnTo>
                  <a:pt x="597041" y="44450"/>
                </a:lnTo>
                <a:lnTo>
                  <a:pt x="501100" y="15240"/>
                </a:lnTo>
                <a:lnTo>
                  <a:pt x="489298" y="12700"/>
                </a:lnTo>
                <a:close/>
              </a:path>
              <a:path w="711835" h="420369">
                <a:moveTo>
                  <a:pt x="241308" y="179070"/>
                </a:moveTo>
                <a:lnTo>
                  <a:pt x="183288" y="179070"/>
                </a:lnTo>
                <a:lnTo>
                  <a:pt x="183288" y="281940"/>
                </a:lnTo>
                <a:lnTo>
                  <a:pt x="176677" y="288290"/>
                </a:lnTo>
                <a:lnTo>
                  <a:pt x="164847" y="288290"/>
                </a:lnTo>
                <a:lnTo>
                  <a:pt x="161016" y="289560"/>
                </a:lnTo>
                <a:lnTo>
                  <a:pt x="241327" y="289560"/>
                </a:lnTo>
                <a:lnTo>
                  <a:pt x="241308" y="179070"/>
                </a:lnTo>
                <a:close/>
              </a:path>
              <a:path w="711835" h="420369">
                <a:moveTo>
                  <a:pt x="171355" y="199390"/>
                </a:moveTo>
                <a:lnTo>
                  <a:pt x="75845" y="199390"/>
                </a:lnTo>
                <a:lnTo>
                  <a:pt x="128846" y="271779"/>
                </a:lnTo>
                <a:lnTo>
                  <a:pt x="171355" y="199390"/>
                </a:lnTo>
                <a:close/>
              </a:path>
              <a:path w="711835" h="420369">
                <a:moveTo>
                  <a:pt x="597609" y="267970"/>
                </a:moveTo>
                <a:lnTo>
                  <a:pt x="593652" y="269240"/>
                </a:lnTo>
                <a:lnTo>
                  <a:pt x="597529" y="269240"/>
                </a:lnTo>
                <a:lnTo>
                  <a:pt x="597609" y="267970"/>
                </a:lnTo>
                <a:close/>
              </a:path>
              <a:path w="711835" h="420369">
                <a:moveTo>
                  <a:pt x="437268" y="119379"/>
                </a:moveTo>
                <a:lnTo>
                  <a:pt x="378022" y="119379"/>
                </a:lnTo>
                <a:lnTo>
                  <a:pt x="401113" y="214629"/>
                </a:lnTo>
                <a:lnTo>
                  <a:pt x="460601" y="214629"/>
                </a:lnTo>
                <a:lnTo>
                  <a:pt x="437268" y="119379"/>
                </a:lnTo>
                <a:close/>
              </a:path>
              <a:path w="711835" h="420369">
                <a:moveTo>
                  <a:pt x="669697" y="99060"/>
                </a:moveTo>
                <a:lnTo>
                  <a:pt x="577625" y="99060"/>
                </a:lnTo>
                <a:lnTo>
                  <a:pt x="589276" y="102870"/>
                </a:lnTo>
                <a:lnTo>
                  <a:pt x="602058" y="109220"/>
                </a:lnTo>
                <a:lnTo>
                  <a:pt x="613532" y="116840"/>
                </a:lnTo>
                <a:lnTo>
                  <a:pt x="618217" y="127000"/>
                </a:lnTo>
                <a:lnTo>
                  <a:pt x="618604" y="142240"/>
                </a:lnTo>
                <a:lnTo>
                  <a:pt x="610394" y="153670"/>
                </a:lnTo>
                <a:lnTo>
                  <a:pt x="597323" y="157479"/>
                </a:lnTo>
                <a:lnTo>
                  <a:pt x="674146" y="157479"/>
                </a:lnTo>
                <a:lnTo>
                  <a:pt x="675871" y="148590"/>
                </a:lnTo>
                <a:lnTo>
                  <a:pt x="677377" y="137160"/>
                </a:lnTo>
                <a:lnTo>
                  <a:pt x="676481" y="121920"/>
                </a:lnTo>
                <a:lnTo>
                  <a:pt x="673697" y="109220"/>
                </a:lnTo>
                <a:lnTo>
                  <a:pt x="669697" y="99060"/>
                </a:lnTo>
                <a:close/>
              </a:path>
              <a:path w="711835" h="420369">
                <a:moveTo>
                  <a:pt x="266089" y="6350"/>
                </a:moveTo>
                <a:lnTo>
                  <a:pt x="222290" y="13970"/>
                </a:lnTo>
                <a:lnTo>
                  <a:pt x="185489" y="22860"/>
                </a:lnTo>
                <a:lnTo>
                  <a:pt x="174805" y="25400"/>
                </a:lnTo>
                <a:lnTo>
                  <a:pt x="164921" y="29210"/>
                </a:lnTo>
                <a:lnTo>
                  <a:pt x="158436" y="49529"/>
                </a:lnTo>
                <a:lnTo>
                  <a:pt x="174260" y="49529"/>
                </a:lnTo>
                <a:lnTo>
                  <a:pt x="181539" y="57150"/>
                </a:lnTo>
                <a:lnTo>
                  <a:pt x="181465" y="72390"/>
                </a:lnTo>
                <a:lnTo>
                  <a:pt x="180349" y="74929"/>
                </a:lnTo>
                <a:lnTo>
                  <a:pt x="132394" y="151129"/>
                </a:lnTo>
                <a:lnTo>
                  <a:pt x="241304" y="151129"/>
                </a:lnTo>
                <a:lnTo>
                  <a:pt x="241287" y="55879"/>
                </a:lnTo>
                <a:lnTo>
                  <a:pt x="239886" y="50800"/>
                </a:lnTo>
                <a:lnTo>
                  <a:pt x="241907" y="48260"/>
                </a:lnTo>
                <a:lnTo>
                  <a:pt x="241907" y="35560"/>
                </a:lnTo>
                <a:lnTo>
                  <a:pt x="247364" y="33020"/>
                </a:lnTo>
                <a:lnTo>
                  <a:pt x="257682" y="26670"/>
                </a:lnTo>
                <a:lnTo>
                  <a:pt x="266089" y="25400"/>
                </a:lnTo>
                <a:lnTo>
                  <a:pt x="266089" y="6350"/>
                </a:lnTo>
                <a:close/>
              </a:path>
              <a:path w="711835" h="420369">
                <a:moveTo>
                  <a:pt x="119323" y="45720"/>
                </a:moveTo>
                <a:lnTo>
                  <a:pt x="106655" y="52070"/>
                </a:lnTo>
                <a:lnTo>
                  <a:pt x="94458" y="58420"/>
                </a:lnTo>
                <a:lnTo>
                  <a:pt x="82746" y="63500"/>
                </a:lnTo>
                <a:lnTo>
                  <a:pt x="71537" y="71120"/>
                </a:lnTo>
                <a:lnTo>
                  <a:pt x="60845" y="77470"/>
                </a:lnTo>
                <a:lnTo>
                  <a:pt x="50685" y="85090"/>
                </a:lnTo>
                <a:lnTo>
                  <a:pt x="41074" y="91440"/>
                </a:lnTo>
                <a:lnTo>
                  <a:pt x="32027" y="99060"/>
                </a:lnTo>
                <a:lnTo>
                  <a:pt x="27058" y="125729"/>
                </a:lnTo>
                <a:lnTo>
                  <a:pt x="29997" y="121920"/>
                </a:lnTo>
                <a:lnTo>
                  <a:pt x="33718" y="119379"/>
                </a:lnTo>
                <a:lnTo>
                  <a:pt x="117890" y="119379"/>
                </a:lnTo>
                <a:lnTo>
                  <a:pt x="103387" y="87629"/>
                </a:lnTo>
                <a:lnTo>
                  <a:pt x="102853" y="85090"/>
                </a:lnTo>
                <a:lnTo>
                  <a:pt x="102853" y="76200"/>
                </a:lnTo>
                <a:lnTo>
                  <a:pt x="110506" y="69850"/>
                </a:lnTo>
                <a:lnTo>
                  <a:pt x="119372" y="68579"/>
                </a:lnTo>
                <a:lnTo>
                  <a:pt x="119323" y="45720"/>
                </a:lnTo>
                <a:close/>
              </a:path>
              <a:path w="711835" h="420369">
                <a:moveTo>
                  <a:pt x="439532" y="22860"/>
                </a:moveTo>
                <a:lnTo>
                  <a:pt x="437610" y="22860"/>
                </a:lnTo>
                <a:lnTo>
                  <a:pt x="439532" y="24129"/>
                </a:lnTo>
                <a:lnTo>
                  <a:pt x="439532" y="228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7325" y="6186444"/>
            <a:ext cx="3512252" cy="1761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5629" y="6186444"/>
            <a:ext cx="877075" cy="352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7325" y="7944370"/>
            <a:ext cx="3512252" cy="2644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5629" y="9708225"/>
            <a:ext cx="877075" cy="88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3090" y="10334053"/>
            <a:ext cx="825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Georgia"/>
                <a:cs typeface="Georgia"/>
              </a:rPr>
              <a:t>2</a:t>
            </a:r>
            <a:endParaRPr sz="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76" y="0"/>
            <a:ext cx="0" cy="10688955"/>
          </a:xfrm>
          <a:custGeom>
            <a:avLst/>
            <a:gdLst/>
            <a:ahLst/>
            <a:cxnLst/>
            <a:rect l="l" t="t" r="r" b="b"/>
            <a:pathLst>
              <a:path h="10688955">
                <a:moveTo>
                  <a:pt x="0" y="0"/>
                </a:moveTo>
                <a:lnTo>
                  <a:pt x="0" y="10688436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15900"/>
            <a:ext cx="7922259" cy="10688955"/>
          </a:xfrm>
          <a:custGeom>
            <a:avLst/>
            <a:gdLst/>
            <a:ahLst/>
            <a:cxnLst/>
            <a:rect l="l" t="t" r="r" b="b"/>
            <a:pathLst>
              <a:path w="7922259" h="10688955">
                <a:moveTo>
                  <a:pt x="0" y="10688436"/>
                </a:moveTo>
                <a:lnTo>
                  <a:pt x="7921789" y="10688436"/>
                </a:lnTo>
                <a:lnTo>
                  <a:pt x="7921789" y="0"/>
                </a:lnTo>
                <a:lnTo>
                  <a:pt x="0" y="0"/>
                </a:lnTo>
                <a:lnTo>
                  <a:pt x="0" y="1068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650" y="395299"/>
            <a:ext cx="784831" cy="62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138" y="3337396"/>
            <a:ext cx="6686550" cy="0"/>
          </a:xfrm>
          <a:custGeom>
            <a:avLst/>
            <a:gdLst/>
            <a:ahLst/>
            <a:cxnLst/>
            <a:rect l="l" t="t" r="r" b="b"/>
            <a:pathLst>
              <a:path w="6686550">
                <a:moveTo>
                  <a:pt x="0" y="0"/>
                </a:moveTo>
                <a:lnTo>
                  <a:pt x="668622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138" y="5502746"/>
            <a:ext cx="6686550" cy="0"/>
          </a:xfrm>
          <a:custGeom>
            <a:avLst/>
            <a:gdLst/>
            <a:ahLst/>
            <a:cxnLst/>
            <a:rect l="l" t="t" r="r" b="b"/>
            <a:pathLst>
              <a:path w="6686550">
                <a:moveTo>
                  <a:pt x="0" y="0"/>
                </a:moveTo>
                <a:lnTo>
                  <a:pt x="668622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849" y="10292071"/>
            <a:ext cx="6686550" cy="0"/>
          </a:xfrm>
          <a:custGeom>
            <a:avLst/>
            <a:gdLst/>
            <a:ahLst/>
            <a:cxnLst/>
            <a:rect l="l" t="t" r="r" b="b"/>
            <a:pathLst>
              <a:path w="6686550">
                <a:moveTo>
                  <a:pt x="0" y="0"/>
                </a:moveTo>
                <a:lnTo>
                  <a:pt x="6686235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0786" y="397907"/>
            <a:ext cx="5071110" cy="2548255"/>
          </a:xfrm>
          <a:custGeom>
            <a:avLst/>
            <a:gdLst/>
            <a:ahLst/>
            <a:cxnLst/>
            <a:rect l="l" t="t" r="r" b="b"/>
            <a:pathLst>
              <a:path w="5071109" h="2548255">
                <a:moveTo>
                  <a:pt x="0" y="2547656"/>
                </a:moveTo>
                <a:lnTo>
                  <a:pt x="5070565" y="2547656"/>
                </a:lnTo>
                <a:lnTo>
                  <a:pt x="5070565" y="0"/>
                </a:lnTo>
                <a:lnTo>
                  <a:pt x="0" y="0"/>
                </a:lnTo>
                <a:lnTo>
                  <a:pt x="0" y="2547656"/>
                </a:lnTo>
                <a:close/>
              </a:path>
            </a:pathLst>
          </a:custGeom>
          <a:ln w="19048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3462" y="86848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41794" y="0"/>
                </a:moveTo>
                <a:lnTo>
                  <a:pt x="0" y="4179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0078" y="86837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40" y="0"/>
                </a:moveTo>
                <a:lnTo>
                  <a:pt x="0" y="6973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9108" y="79073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5" h="38734">
                <a:moveTo>
                  <a:pt x="38355" y="0"/>
                </a:moveTo>
                <a:lnTo>
                  <a:pt x="0" y="3835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4541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82" y="0"/>
                </a:moveTo>
                <a:lnTo>
                  <a:pt x="0" y="6978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4324" y="790436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77887" y="0"/>
                </a:moveTo>
                <a:lnTo>
                  <a:pt x="0" y="7788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9014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73" y="0"/>
                </a:moveTo>
                <a:lnTo>
                  <a:pt x="0" y="6977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8787" y="790141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40">
                <a:moveTo>
                  <a:pt x="78184" y="0"/>
                </a:moveTo>
                <a:lnTo>
                  <a:pt x="0" y="7818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3481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61" y="0"/>
                </a:moveTo>
                <a:lnTo>
                  <a:pt x="0" y="6976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3242" y="79868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39" y="0"/>
                </a:moveTo>
                <a:lnTo>
                  <a:pt x="0" y="6963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7946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49" y="0"/>
                </a:moveTo>
                <a:lnTo>
                  <a:pt x="0" y="6974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7695" y="848516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9807" y="0"/>
                </a:moveTo>
                <a:lnTo>
                  <a:pt x="0" y="1980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2418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39" y="0"/>
                </a:moveTo>
                <a:lnTo>
                  <a:pt x="0" y="6973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06884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27" y="0"/>
                </a:moveTo>
                <a:lnTo>
                  <a:pt x="0" y="6972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1350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16" y="0"/>
                </a:moveTo>
                <a:lnTo>
                  <a:pt x="0" y="6971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5819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707" y="0"/>
                </a:moveTo>
                <a:lnTo>
                  <a:pt x="0" y="6970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0284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95" y="0"/>
                </a:moveTo>
                <a:lnTo>
                  <a:pt x="0" y="6969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24760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85" y="0"/>
                </a:moveTo>
                <a:lnTo>
                  <a:pt x="0" y="6968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9233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75" y="0"/>
                </a:moveTo>
                <a:lnTo>
                  <a:pt x="0" y="6967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3696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64" y="0"/>
                </a:moveTo>
                <a:lnTo>
                  <a:pt x="0" y="6966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88162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53" y="0"/>
                </a:moveTo>
                <a:lnTo>
                  <a:pt x="0" y="6965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42634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43" y="0"/>
                </a:moveTo>
                <a:lnTo>
                  <a:pt x="0" y="6964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7106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33" y="0"/>
                </a:moveTo>
                <a:lnTo>
                  <a:pt x="0" y="6963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1564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21" y="0"/>
                </a:moveTo>
                <a:lnTo>
                  <a:pt x="0" y="6962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06039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10" y="0"/>
                </a:moveTo>
                <a:lnTo>
                  <a:pt x="0" y="6961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60512" y="8683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69600" y="0"/>
                </a:moveTo>
                <a:lnTo>
                  <a:pt x="0" y="6960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4978" y="8943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>
                <a:moveTo>
                  <a:pt x="43578" y="0"/>
                </a:moveTo>
                <a:lnTo>
                  <a:pt x="0" y="4357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3321" y="789974"/>
            <a:ext cx="1105535" cy="148590"/>
          </a:xfrm>
          <a:custGeom>
            <a:avLst/>
            <a:gdLst/>
            <a:ahLst/>
            <a:cxnLst/>
            <a:rect l="l" t="t" r="r" b="b"/>
            <a:pathLst>
              <a:path w="1105535" h="148590">
                <a:moveTo>
                  <a:pt x="344680" y="78348"/>
                </a:moveTo>
                <a:lnTo>
                  <a:pt x="360420" y="78348"/>
                </a:lnTo>
                <a:lnTo>
                  <a:pt x="384038" y="78348"/>
                </a:lnTo>
                <a:lnTo>
                  <a:pt x="414594" y="78348"/>
                </a:lnTo>
                <a:lnTo>
                  <a:pt x="451150" y="78348"/>
                </a:lnTo>
                <a:lnTo>
                  <a:pt x="492767" y="78348"/>
                </a:lnTo>
                <a:lnTo>
                  <a:pt x="538504" y="78348"/>
                </a:lnTo>
                <a:lnTo>
                  <a:pt x="587424" y="78348"/>
                </a:lnTo>
                <a:lnTo>
                  <a:pt x="638587" y="78348"/>
                </a:lnTo>
                <a:lnTo>
                  <a:pt x="691054" y="78348"/>
                </a:lnTo>
                <a:lnTo>
                  <a:pt x="743885" y="78348"/>
                </a:lnTo>
                <a:lnTo>
                  <a:pt x="796143" y="78348"/>
                </a:lnTo>
                <a:lnTo>
                  <a:pt x="846886" y="78348"/>
                </a:lnTo>
                <a:lnTo>
                  <a:pt x="1045031" y="78348"/>
                </a:lnTo>
                <a:lnTo>
                  <a:pt x="1066972" y="78348"/>
                </a:lnTo>
                <a:lnTo>
                  <a:pt x="1080825" y="78348"/>
                </a:lnTo>
                <a:lnTo>
                  <a:pt x="1085651" y="78348"/>
                </a:lnTo>
                <a:lnTo>
                  <a:pt x="1098610" y="83198"/>
                </a:lnTo>
                <a:lnTo>
                  <a:pt x="1105177" y="95197"/>
                </a:lnTo>
                <a:lnTo>
                  <a:pt x="1105386" y="128400"/>
                </a:lnTo>
                <a:lnTo>
                  <a:pt x="1100536" y="141366"/>
                </a:lnTo>
                <a:lnTo>
                  <a:pt x="1088540" y="147933"/>
                </a:lnTo>
                <a:lnTo>
                  <a:pt x="19745" y="148142"/>
                </a:lnTo>
                <a:lnTo>
                  <a:pt x="6783" y="143298"/>
                </a:lnTo>
                <a:lnTo>
                  <a:pt x="211" y="131302"/>
                </a:lnTo>
                <a:lnTo>
                  <a:pt x="0" y="98079"/>
                </a:lnTo>
                <a:lnTo>
                  <a:pt x="4850" y="85123"/>
                </a:lnTo>
                <a:lnTo>
                  <a:pt x="16853" y="78558"/>
                </a:lnTo>
                <a:lnTo>
                  <a:pt x="123595" y="78348"/>
                </a:lnTo>
                <a:lnTo>
                  <a:pt x="137514" y="78348"/>
                </a:lnTo>
                <a:lnTo>
                  <a:pt x="135787" y="69644"/>
                </a:lnTo>
                <a:lnTo>
                  <a:pt x="135787" y="52726"/>
                </a:lnTo>
                <a:lnTo>
                  <a:pt x="135787" y="36327"/>
                </a:lnTo>
                <a:lnTo>
                  <a:pt x="135787" y="24118"/>
                </a:lnTo>
                <a:lnTo>
                  <a:pt x="139732" y="8807"/>
                </a:lnTo>
                <a:lnTo>
                  <a:pt x="149729" y="889"/>
                </a:lnTo>
                <a:lnTo>
                  <a:pt x="314496" y="0"/>
                </a:lnTo>
                <a:lnTo>
                  <a:pt x="327446" y="4851"/>
                </a:lnTo>
                <a:lnTo>
                  <a:pt x="334020" y="16851"/>
                </a:lnTo>
                <a:lnTo>
                  <a:pt x="334230" y="71380"/>
                </a:lnTo>
                <a:lnTo>
                  <a:pt x="330763" y="78348"/>
                </a:lnTo>
                <a:lnTo>
                  <a:pt x="344680" y="78348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7058" y="789974"/>
            <a:ext cx="106680" cy="34925"/>
          </a:xfrm>
          <a:custGeom>
            <a:avLst/>
            <a:gdLst/>
            <a:ahLst/>
            <a:cxnLst/>
            <a:rect l="l" t="t" r="r" b="b"/>
            <a:pathLst>
              <a:path w="106679" h="34925">
                <a:moveTo>
                  <a:pt x="104446" y="0"/>
                </a:moveTo>
                <a:lnTo>
                  <a:pt x="2527" y="0"/>
                </a:lnTo>
                <a:lnTo>
                  <a:pt x="0" y="34822"/>
                </a:lnTo>
                <a:lnTo>
                  <a:pt x="106377" y="34822"/>
                </a:lnTo>
                <a:lnTo>
                  <a:pt x="104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7058" y="789974"/>
            <a:ext cx="106680" cy="34925"/>
          </a:xfrm>
          <a:custGeom>
            <a:avLst/>
            <a:gdLst/>
            <a:ahLst/>
            <a:cxnLst/>
            <a:rect l="l" t="t" r="r" b="b"/>
            <a:pathLst>
              <a:path w="106679" h="34925">
                <a:moveTo>
                  <a:pt x="2527" y="0"/>
                </a:moveTo>
                <a:lnTo>
                  <a:pt x="104446" y="0"/>
                </a:lnTo>
                <a:lnTo>
                  <a:pt x="106377" y="34822"/>
                </a:lnTo>
                <a:lnTo>
                  <a:pt x="0" y="34822"/>
                </a:lnTo>
                <a:lnTo>
                  <a:pt x="2527" y="0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9007" y="1013194"/>
            <a:ext cx="1717039" cy="427990"/>
          </a:xfrm>
          <a:custGeom>
            <a:avLst/>
            <a:gdLst/>
            <a:ahLst/>
            <a:cxnLst/>
            <a:rect l="l" t="t" r="r" b="b"/>
            <a:pathLst>
              <a:path w="1717040" h="427990">
                <a:moveTo>
                  <a:pt x="0" y="427714"/>
                </a:moveTo>
                <a:lnTo>
                  <a:pt x="1716714" y="427714"/>
                </a:lnTo>
                <a:lnTo>
                  <a:pt x="1716714" y="0"/>
                </a:lnTo>
                <a:lnTo>
                  <a:pt x="0" y="0"/>
                </a:lnTo>
                <a:lnTo>
                  <a:pt x="0" y="427714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9007" y="1013194"/>
            <a:ext cx="1717039" cy="427990"/>
          </a:xfrm>
          <a:custGeom>
            <a:avLst/>
            <a:gdLst/>
            <a:ahLst/>
            <a:cxnLst/>
            <a:rect l="l" t="t" r="r" b="b"/>
            <a:pathLst>
              <a:path w="1717040" h="427990">
                <a:moveTo>
                  <a:pt x="0" y="427714"/>
                </a:moveTo>
                <a:lnTo>
                  <a:pt x="1716714" y="427714"/>
                </a:lnTo>
                <a:lnTo>
                  <a:pt x="1716714" y="0"/>
                </a:lnTo>
                <a:lnTo>
                  <a:pt x="0" y="0"/>
                </a:lnTo>
                <a:lnTo>
                  <a:pt x="0" y="42771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9007" y="1013194"/>
            <a:ext cx="1717039" cy="427990"/>
          </a:xfrm>
          <a:custGeom>
            <a:avLst/>
            <a:gdLst/>
            <a:ahLst/>
            <a:cxnLst/>
            <a:rect l="l" t="t" r="r" b="b"/>
            <a:pathLst>
              <a:path w="1717040" h="427990">
                <a:moveTo>
                  <a:pt x="0" y="427714"/>
                </a:moveTo>
                <a:lnTo>
                  <a:pt x="1716714" y="427714"/>
                </a:lnTo>
                <a:lnTo>
                  <a:pt x="1716714" y="0"/>
                </a:lnTo>
                <a:lnTo>
                  <a:pt x="0" y="0"/>
                </a:lnTo>
                <a:lnTo>
                  <a:pt x="0" y="427714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97839" y="1060393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3596" y="0"/>
                </a:lnTo>
              </a:path>
            </a:pathLst>
          </a:custGeom>
          <a:ln w="23591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97839" y="1049232"/>
            <a:ext cx="584200" cy="22860"/>
          </a:xfrm>
          <a:custGeom>
            <a:avLst/>
            <a:gdLst/>
            <a:ahLst/>
            <a:cxnLst/>
            <a:rect l="l" t="t" r="r" b="b"/>
            <a:pathLst>
              <a:path w="584200" h="22859">
                <a:moveTo>
                  <a:pt x="0" y="22321"/>
                </a:moveTo>
                <a:lnTo>
                  <a:pt x="583596" y="22321"/>
                </a:lnTo>
                <a:lnTo>
                  <a:pt x="583596" y="0"/>
                </a:lnTo>
                <a:lnTo>
                  <a:pt x="0" y="0"/>
                </a:lnTo>
                <a:lnTo>
                  <a:pt x="0" y="22321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9502" y="103121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4">
                <a:moveTo>
                  <a:pt x="0" y="0"/>
                </a:moveTo>
                <a:lnTo>
                  <a:pt x="240297" y="0"/>
                </a:lnTo>
              </a:path>
            </a:pathLst>
          </a:custGeom>
          <a:ln w="37307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9502" y="1013193"/>
            <a:ext cx="240665" cy="36195"/>
          </a:xfrm>
          <a:custGeom>
            <a:avLst/>
            <a:gdLst/>
            <a:ahLst/>
            <a:cxnLst/>
            <a:rect l="l" t="t" r="r" b="b"/>
            <a:pathLst>
              <a:path w="240664" h="36194">
                <a:moveTo>
                  <a:pt x="0" y="36037"/>
                </a:moveTo>
                <a:lnTo>
                  <a:pt x="240297" y="36037"/>
                </a:lnTo>
                <a:lnTo>
                  <a:pt x="240297" y="0"/>
                </a:lnTo>
                <a:lnTo>
                  <a:pt x="0" y="0"/>
                </a:lnTo>
                <a:lnTo>
                  <a:pt x="0" y="36037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10696" y="1006323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193" y="0"/>
                </a:lnTo>
              </a:path>
            </a:pathLst>
          </a:custGeom>
          <a:ln w="15010">
            <a:solidFill>
              <a:srgbClr val="9395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06829" y="1006323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3926" y="0"/>
                </a:lnTo>
              </a:path>
            </a:pathLst>
          </a:custGeom>
          <a:ln w="2274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4412" y="824374"/>
            <a:ext cx="130810" cy="175260"/>
          </a:xfrm>
          <a:custGeom>
            <a:avLst/>
            <a:gdLst/>
            <a:ahLst/>
            <a:cxnLst/>
            <a:rect l="l" t="t" r="r" b="b"/>
            <a:pathLst>
              <a:path w="130810" h="175259">
                <a:moveTo>
                  <a:pt x="121881" y="0"/>
                </a:moveTo>
                <a:lnTo>
                  <a:pt x="10311" y="0"/>
                </a:lnTo>
                <a:lnTo>
                  <a:pt x="0" y="175078"/>
                </a:lnTo>
                <a:lnTo>
                  <a:pt x="130453" y="175078"/>
                </a:lnTo>
                <a:lnTo>
                  <a:pt x="12188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24412" y="824374"/>
            <a:ext cx="130810" cy="175260"/>
          </a:xfrm>
          <a:custGeom>
            <a:avLst/>
            <a:gdLst/>
            <a:ahLst/>
            <a:cxnLst/>
            <a:rect l="l" t="t" r="r" b="b"/>
            <a:pathLst>
              <a:path w="130810" h="175259">
                <a:moveTo>
                  <a:pt x="10311" y="0"/>
                </a:moveTo>
                <a:lnTo>
                  <a:pt x="121881" y="0"/>
                </a:lnTo>
                <a:lnTo>
                  <a:pt x="130453" y="175078"/>
                </a:lnTo>
                <a:lnTo>
                  <a:pt x="0" y="175078"/>
                </a:lnTo>
                <a:lnTo>
                  <a:pt x="10311" y="0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13598" y="1140207"/>
            <a:ext cx="122555" cy="58419"/>
          </a:xfrm>
          <a:custGeom>
            <a:avLst/>
            <a:gdLst/>
            <a:ahLst/>
            <a:cxnLst/>
            <a:rect l="l" t="t" r="r" b="b"/>
            <a:pathLst>
              <a:path w="122554" h="58419">
                <a:moveTo>
                  <a:pt x="0" y="58185"/>
                </a:moveTo>
                <a:lnTo>
                  <a:pt x="122124" y="58185"/>
                </a:lnTo>
                <a:lnTo>
                  <a:pt x="122124" y="0"/>
                </a:lnTo>
                <a:lnTo>
                  <a:pt x="0" y="0"/>
                </a:lnTo>
                <a:lnTo>
                  <a:pt x="0" y="58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13598" y="1140207"/>
            <a:ext cx="122555" cy="58419"/>
          </a:xfrm>
          <a:custGeom>
            <a:avLst/>
            <a:gdLst/>
            <a:ahLst/>
            <a:cxnLst/>
            <a:rect l="l" t="t" r="r" b="b"/>
            <a:pathLst>
              <a:path w="122554" h="58419">
                <a:moveTo>
                  <a:pt x="0" y="58185"/>
                </a:moveTo>
                <a:lnTo>
                  <a:pt x="122124" y="58185"/>
                </a:lnTo>
                <a:lnTo>
                  <a:pt x="122124" y="0"/>
                </a:lnTo>
                <a:lnTo>
                  <a:pt x="0" y="0"/>
                </a:lnTo>
                <a:lnTo>
                  <a:pt x="0" y="58185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5982" y="1111039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270"/>
                </a:lnTo>
              </a:path>
            </a:pathLst>
          </a:custGeom>
          <a:ln w="4074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96243" y="1111039"/>
            <a:ext cx="40005" cy="113664"/>
          </a:xfrm>
          <a:custGeom>
            <a:avLst/>
            <a:gdLst/>
            <a:ahLst/>
            <a:cxnLst/>
            <a:rect l="l" t="t" r="r" b="b"/>
            <a:pathLst>
              <a:path w="40004" h="113665">
                <a:moveTo>
                  <a:pt x="0" y="113270"/>
                </a:moveTo>
                <a:lnTo>
                  <a:pt x="39479" y="113270"/>
                </a:lnTo>
                <a:lnTo>
                  <a:pt x="39479" y="0"/>
                </a:lnTo>
                <a:lnTo>
                  <a:pt x="0" y="0"/>
                </a:lnTo>
                <a:lnTo>
                  <a:pt x="0" y="113270"/>
                </a:lnTo>
                <a:close/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4723" y="824374"/>
            <a:ext cx="120650" cy="175260"/>
          </a:xfrm>
          <a:custGeom>
            <a:avLst/>
            <a:gdLst/>
            <a:ahLst/>
            <a:cxnLst/>
            <a:rect l="l" t="t" r="r" b="b"/>
            <a:pathLst>
              <a:path w="120650" h="175259">
                <a:moveTo>
                  <a:pt x="0" y="0"/>
                </a:moveTo>
                <a:lnTo>
                  <a:pt x="120142" y="175078"/>
                </a:lnTo>
              </a:path>
            </a:pathLst>
          </a:custGeom>
          <a:ln w="397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4412" y="824374"/>
            <a:ext cx="121920" cy="175260"/>
          </a:xfrm>
          <a:custGeom>
            <a:avLst/>
            <a:gdLst/>
            <a:ahLst/>
            <a:cxnLst/>
            <a:rect l="l" t="t" r="r" b="b"/>
            <a:pathLst>
              <a:path w="121920" h="175259">
                <a:moveTo>
                  <a:pt x="0" y="175078"/>
                </a:moveTo>
                <a:lnTo>
                  <a:pt x="121881" y="0"/>
                </a:lnTo>
              </a:path>
            </a:pathLst>
          </a:custGeom>
          <a:ln w="397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34629" y="1013193"/>
            <a:ext cx="2297430" cy="0"/>
          </a:xfrm>
          <a:custGeom>
            <a:avLst/>
            <a:gdLst/>
            <a:ahLst/>
            <a:cxnLst/>
            <a:rect l="l" t="t" r="r" b="b"/>
            <a:pathLst>
              <a:path w="2297429">
                <a:moveTo>
                  <a:pt x="0" y="0"/>
                </a:moveTo>
                <a:lnTo>
                  <a:pt x="2297174" y="0"/>
                </a:lnTo>
              </a:path>
            </a:pathLst>
          </a:custGeom>
          <a:ln w="773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82609" y="485069"/>
            <a:ext cx="3868846" cy="2319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990898" y="1543660"/>
            <a:ext cx="19367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750" spc="20" dirty="0">
                <a:solidFill>
                  <a:srgbClr val="00A1E4"/>
                </a:solidFill>
                <a:latin typeface="Helvetica"/>
                <a:cs typeface="Helvetica"/>
              </a:rPr>
              <a:t>210</a:t>
            </a:r>
            <a:endParaRPr sz="7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750" spc="20" dirty="0">
                <a:solidFill>
                  <a:srgbClr val="00A1E4"/>
                </a:solidFill>
                <a:latin typeface="Helvetica"/>
                <a:cs typeface="Helvetica"/>
              </a:rPr>
              <a:t>222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950340" y="1929526"/>
            <a:ext cx="0" cy="872490"/>
          </a:xfrm>
          <a:custGeom>
            <a:avLst/>
            <a:gdLst/>
            <a:ahLst/>
            <a:cxnLst/>
            <a:rect l="l" t="t" r="r" b="b"/>
            <a:pathLst>
              <a:path h="872489">
                <a:moveTo>
                  <a:pt x="0" y="0"/>
                </a:moveTo>
                <a:lnTo>
                  <a:pt x="0" y="8724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83011" y="1896065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1738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74910" y="2802627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19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33184" y="1897448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19" h="40639">
                <a:moveTo>
                  <a:pt x="16623" y="0"/>
                </a:moveTo>
                <a:lnTo>
                  <a:pt x="0" y="40648"/>
                </a:lnTo>
                <a:lnTo>
                  <a:pt x="32522" y="40648"/>
                </a:lnTo>
                <a:lnTo>
                  <a:pt x="166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3907" y="2760404"/>
            <a:ext cx="33020" cy="41275"/>
          </a:xfrm>
          <a:custGeom>
            <a:avLst/>
            <a:gdLst/>
            <a:ahLst/>
            <a:cxnLst/>
            <a:rect l="l" t="t" r="r" b="b"/>
            <a:pathLst>
              <a:path w="33019" h="41275">
                <a:moveTo>
                  <a:pt x="32522" y="0"/>
                </a:moveTo>
                <a:lnTo>
                  <a:pt x="0" y="0"/>
                </a:lnTo>
                <a:lnTo>
                  <a:pt x="15899" y="40661"/>
                </a:lnTo>
                <a:lnTo>
                  <a:pt x="325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160947" y="463963"/>
            <a:ext cx="13843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750" spc="15" dirty="0">
                <a:solidFill>
                  <a:srgbClr val="00A1E4"/>
                </a:solidFill>
                <a:latin typeface="Helvetica"/>
                <a:cs typeface="Helvetica"/>
              </a:rPr>
              <a:t>46-51</a:t>
            </a:r>
            <a:endParaRPr sz="7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95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95366" y="511306"/>
            <a:ext cx="138430" cy="275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0A1E4"/>
                </a:solidFill>
                <a:latin typeface="Helvetica"/>
                <a:cs typeface="Helvetica"/>
              </a:rPr>
              <a:t>12</a:t>
            </a:r>
            <a:r>
              <a:rPr sz="750" spc="10" dirty="0">
                <a:solidFill>
                  <a:srgbClr val="00A1E4"/>
                </a:solidFill>
                <a:latin typeface="Helvetica"/>
                <a:cs typeface="Helvetica"/>
              </a:rPr>
              <a:t> </a:t>
            </a:r>
            <a:r>
              <a:rPr sz="750" spc="-5" dirty="0">
                <a:solidFill>
                  <a:srgbClr val="00A1E4"/>
                </a:solidFill>
                <a:latin typeface="Symbol"/>
                <a:cs typeface="Symbol"/>
              </a:rPr>
              <a:t></a:t>
            </a:r>
            <a:r>
              <a:rPr sz="750" dirty="0">
                <a:solidFill>
                  <a:srgbClr val="00A1E4"/>
                </a:solidFill>
                <a:latin typeface="Helvetica"/>
                <a:cs typeface="Helvetica"/>
              </a:rPr>
              <a:t>1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64145" y="1049043"/>
            <a:ext cx="138430" cy="2070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0A1E4"/>
                </a:solidFill>
                <a:latin typeface="Helvetica"/>
                <a:cs typeface="Helvetica"/>
              </a:rPr>
              <a:t>7</a:t>
            </a:r>
            <a:r>
              <a:rPr sz="750" spc="-60" dirty="0">
                <a:solidFill>
                  <a:srgbClr val="00A1E4"/>
                </a:solidFill>
                <a:latin typeface="Helvetica"/>
                <a:cs typeface="Helvetica"/>
              </a:rPr>
              <a:t> </a:t>
            </a:r>
            <a:r>
              <a:rPr sz="750" spc="-35" dirty="0">
                <a:solidFill>
                  <a:srgbClr val="00A1E4"/>
                </a:solidFill>
                <a:latin typeface="Symbol"/>
                <a:cs typeface="Symbol"/>
              </a:rPr>
              <a:t></a:t>
            </a:r>
            <a:r>
              <a:rPr sz="750" dirty="0">
                <a:solidFill>
                  <a:srgbClr val="00A1E4"/>
                </a:solidFill>
                <a:latin typeface="Helvetica"/>
                <a:cs typeface="Helvetica"/>
              </a:rPr>
              <a:t>1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05144" y="1722819"/>
            <a:ext cx="17399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240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36016" y="2273103"/>
            <a:ext cx="138430" cy="193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0A1E4"/>
                </a:solidFill>
                <a:latin typeface="Helvetica"/>
                <a:cs typeface="Helvetica"/>
              </a:rPr>
              <a:t>122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38774" y="1500517"/>
            <a:ext cx="173990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105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69357" y="1170086"/>
            <a:ext cx="121920" cy="122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00A1E4"/>
                </a:solidFill>
                <a:latin typeface="Helvetica"/>
                <a:cs typeface="Helvetica"/>
              </a:rPr>
              <a:t>55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3231" y="5570457"/>
            <a:ext cx="284706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800" spc="95" dirty="0" smtClean="0">
                <a:solidFill>
                  <a:srgbClr val="231F20"/>
                </a:solidFill>
                <a:latin typeface="Calibri"/>
                <a:cs typeface="Calibri"/>
              </a:rPr>
              <a:t>Έλεγχος Κλεισίματος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1800" i="1" spc="-6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1800" i="1" spc="-20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1800" i="1" spc="-35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1800" i="1" spc="-8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1800" i="1" spc="-3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1800" i="1" spc="-5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1800" i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800" i="1" spc="-45" dirty="0" smtClean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1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1800" i="1" spc="-40" dirty="0" smtClean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1800" i="1" spc="-35" dirty="0" smtClean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1800" i="1" spc="-60" dirty="0" smtClean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1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1800" i="1" spc="-40" dirty="0" smtClean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endParaRPr lang="en-US" sz="1800" i="1" spc="-40" dirty="0" smtClean="0">
              <a:solidFill>
                <a:srgbClr val="231F2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  <a:p>
            <a:r>
              <a:rPr lang="el-GR" sz="900" dirty="0" smtClean="0"/>
              <a:t>Η βαλβίδα 1 ρυθμίζει την ταχύτητα κλεισίματος από 135 ° έως 15 ° περίπου.</a:t>
            </a:r>
            <a:endParaRPr lang="el-GR" sz="900" dirty="0"/>
          </a:p>
        </p:txBody>
      </p:sp>
      <p:sp>
        <p:nvSpPr>
          <p:cNvPr id="71" name="object 71"/>
          <p:cNvSpPr txBox="1"/>
          <p:nvPr/>
        </p:nvSpPr>
        <p:spPr>
          <a:xfrm>
            <a:off x="823229" y="3462647"/>
            <a:ext cx="2844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800" spc="-55" dirty="0" smtClean="0">
                <a:solidFill>
                  <a:srgbClr val="231F20"/>
                </a:solidFill>
                <a:latin typeface="Calibri"/>
                <a:cs typeface="Calibri"/>
              </a:rPr>
              <a:t>Κανονική Τοποθέτηση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1800" i="1" spc="-3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1800" i="1" spc="-8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1800" i="1" spc="-6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1800" i="1" spc="-4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1800" i="1" spc="-6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1800" i="1" spc="-40" dirty="0">
                <a:solidFill>
                  <a:srgbClr val="231F20"/>
                </a:solidFill>
                <a:latin typeface="Cambria"/>
                <a:cs typeface="Cambria"/>
              </a:rPr>
              <a:t>sal</a:t>
            </a:r>
            <a:r>
              <a:rPr sz="1800" i="1" spc="-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1800" i="1" spc="-20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1800" i="1" spc="-30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1800" i="1" spc="-4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1800" i="1" spc="-3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1800" i="1" spc="-8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1800" i="1" spc="-3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1800" i="1" spc="-5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endParaRPr sz="1800" dirty="0">
              <a:latin typeface="Cambria"/>
              <a:cs typeface="Cambria"/>
            </a:endParaRPr>
          </a:p>
          <a:p>
            <a:endParaRPr lang="el-GR" sz="900" dirty="0" smtClean="0"/>
          </a:p>
          <a:p>
            <a:r>
              <a:rPr lang="el-GR" sz="900" dirty="0" smtClean="0"/>
              <a:t>Η ίδια σούστα δαπέδου μπορεί να εγκατασταθεί σε πόρτες δεξιές, αριστερές ή διπλής ενέργειας με τη μόνη αλλαγή των αξεσουάρ</a:t>
            </a:r>
            <a:endParaRPr lang="el-GR" sz="900" dirty="0"/>
          </a:p>
        </p:txBody>
      </p:sp>
      <p:sp>
        <p:nvSpPr>
          <p:cNvPr id="72" name="object 72"/>
          <p:cNvSpPr txBox="1"/>
          <p:nvPr/>
        </p:nvSpPr>
        <p:spPr>
          <a:xfrm>
            <a:off x="5890800" y="6240290"/>
            <a:ext cx="160274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930"/>
              </a:lnSpc>
            </a:pP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rea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ll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  <a:p>
            <a:pPr marL="12700" indent="16510">
              <a:lnSpc>
                <a:spcPts val="930"/>
              </a:lnSpc>
            </a:pP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der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h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of 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ts val="930"/>
              </a:lnSpc>
              <a:spcBef>
                <a:spcPts val="340"/>
              </a:spcBef>
            </a:pP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rea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ll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5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der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h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of 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endParaRPr sz="800">
              <a:latin typeface="Cambria"/>
              <a:cs typeface="Cambria"/>
            </a:endParaRPr>
          </a:p>
          <a:p>
            <a:pPr marL="12700">
              <a:lnSpc>
                <a:spcPts val="930"/>
              </a:lnSpc>
              <a:spcBef>
                <a:spcPts val="170"/>
              </a:spcBef>
            </a:pP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rea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zi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spc="10" dirty="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sz="800" spc="2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spc="-5" dirty="0">
                <a:solidFill>
                  <a:srgbClr val="231F20"/>
                </a:solidFill>
                <a:latin typeface="Calibri"/>
                <a:cs typeface="Calibri"/>
              </a:rPr>
              <a:t>era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sw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8820" y="4648186"/>
            <a:ext cx="6591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900" spc="55" dirty="0" smtClean="0">
                <a:solidFill>
                  <a:srgbClr val="231F20"/>
                </a:solidFill>
                <a:latin typeface="Calibri"/>
                <a:cs typeface="Calibri"/>
              </a:rPr>
              <a:t>Δεξιά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7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ht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65500" y="4660900"/>
            <a:ext cx="16764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900" spc="15" dirty="0" smtClean="0">
                <a:solidFill>
                  <a:srgbClr val="231F20"/>
                </a:solidFill>
                <a:latin typeface="Calibri"/>
                <a:cs typeface="Calibri"/>
              </a:rPr>
              <a:t>Διπλής Ενέργειας</a:t>
            </a:r>
            <a:r>
              <a:rPr sz="900" spc="-95" dirty="0" smtClean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Do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on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83426" y="4648186"/>
            <a:ext cx="8254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900" spc="20" dirty="0" smtClean="0">
                <a:solidFill>
                  <a:srgbClr val="231F20"/>
                </a:solidFill>
                <a:latin typeface="Calibri"/>
                <a:cs typeface="Calibri"/>
              </a:rPr>
              <a:t>Αριστερά</a:t>
            </a:r>
            <a:r>
              <a:rPr sz="900" spc="-95" dirty="0" smtClean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2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52126" y="4194899"/>
            <a:ext cx="209931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sz="900" i="1" spc="-5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de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su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t o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us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t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gi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acc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ess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es</a:t>
            </a:r>
            <a:r>
              <a:rPr sz="900" i="1" spc="20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36703" y="6802353"/>
            <a:ext cx="1538197" cy="42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lang="el-GR" sz="900" dirty="0" smtClean="0"/>
              <a:t>Η βαλβίδα 2 ρυθμίζει την ταχύτητα κλεισίματος από 15 ° σε 0 °.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50900" y="7251700"/>
            <a:ext cx="176679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l-GR" sz="900" dirty="0" smtClean="0"/>
          </a:p>
          <a:p>
            <a:r>
              <a:rPr lang="el-GR" sz="900" dirty="0" smtClean="0"/>
              <a:t>Στην ελεύθερη περιστροφή, η πόρτα στέκεται οπουδήποτε απελευθερώνεται και είναι τελείως μη ευαίσθητη στις ρυθμίσεις των βαλβίδων.</a:t>
            </a:r>
            <a:endParaRPr lang="el-GR" sz="900" dirty="0"/>
          </a:p>
        </p:txBody>
      </p:sp>
      <p:sp>
        <p:nvSpPr>
          <p:cNvPr id="80" name="object 80"/>
          <p:cNvSpPr txBox="1"/>
          <p:nvPr/>
        </p:nvSpPr>
        <p:spPr>
          <a:xfrm>
            <a:off x="836704" y="8199211"/>
            <a:ext cx="143827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sz="900" i="1" spc="-4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1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ust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spee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135°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15°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pp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x</a:t>
            </a:r>
            <a:r>
              <a:rPr sz="900" i="1" spc="20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36704" y="8618269"/>
            <a:ext cx="120840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sz="900" i="1" spc="-4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ust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c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spee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15°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0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°</a:t>
            </a:r>
            <a:r>
              <a:rPr sz="900" i="1" spc="20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36705" y="9037326"/>
            <a:ext cx="159639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4640">
              <a:lnSpc>
                <a:spcPct val="101800"/>
              </a:lnSpc>
            </a:pPr>
            <a:r>
              <a:rPr sz="900" i="1" spc="-75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on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st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endParaRPr sz="900" dirty="0">
              <a:latin typeface="Cambria"/>
              <a:cs typeface="Cambria"/>
            </a:endParaRPr>
          </a:p>
          <a:p>
            <a:pPr marL="12700" marR="6350">
              <a:lnSpc>
                <a:spcPct val="101800"/>
              </a:lnSpc>
            </a:pP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se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nd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all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y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se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ns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900" i="1" spc="-10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9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9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900" i="1" spc="-40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ust</a:t>
            </a:r>
            <a:r>
              <a:rPr sz="900" i="1" spc="-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900" i="1" spc="-2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900" i="1" spc="-20" dirty="0">
                <a:solidFill>
                  <a:srgbClr val="231F20"/>
                </a:solidFill>
                <a:latin typeface="Cambria"/>
                <a:cs typeface="Cambria"/>
              </a:rPr>
              <a:t>nts</a:t>
            </a:r>
            <a:r>
              <a:rPr sz="900" i="1" spc="20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900" dirty="0">
              <a:latin typeface="Cambria"/>
              <a:cs typeface="Cambr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596058" y="4999308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50" y="0"/>
                </a:moveTo>
                <a:lnTo>
                  <a:pt x="7423" y="24452"/>
                </a:lnTo>
                <a:lnTo>
                  <a:pt x="0" y="51616"/>
                </a:lnTo>
                <a:lnTo>
                  <a:pt x="296" y="57256"/>
                </a:lnTo>
                <a:lnTo>
                  <a:pt x="18709" y="91060"/>
                </a:lnTo>
                <a:lnTo>
                  <a:pt x="61100" y="104370"/>
                </a:lnTo>
                <a:lnTo>
                  <a:pt x="73413" y="100881"/>
                </a:lnTo>
                <a:lnTo>
                  <a:pt x="100239" y="72889"/>
                </a:lnTo>
                <a:lnTo>
                  <a:pt x="105649" y="41297"/>
                </a:lnTo>
                <a:lnTo>
                  <a:pt x="101671" y="29627"/>
                </a:lnTo>
                <a:lnTo>
                  <a:pt x="72602" y="4590"/>
                </a:lnTo>
                <a:lnTo>
                  <a:pt x="39850" y="0"/>
                </a:lnTo>
                <a:close/>
              </a:path>
            </a:pathLst>
          </a:custGeom>
          <a:solidFill>
            <a:srgbClr val="0065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69070" y="4868063"/>
            <a:ext cx="588010" cy="290830"/>
          </a:xfrm>
          <a:custGeom>
            <a:avLst/>
            <a:gdLst/>
            <a:ahLst/>
            <a:cxnLst/>
            <a:rect l="l" t="t" r="r" b="b"/>
            <a:pathLst>
              <a:path w="588010" h="290829">
                <a:moveTo>
                  <a:pt x="0" y="290800"/>
                </a:moveTo>
                <a:lnTo>
                  <a:pt x="587938" y="290800"/>
                </a:lnTo>
                <a:lnTo>
                  <a:pt x="587938" y="0"/>
                </a:lnTo>
                <a:lnTo>
                  <a:pt x="0" y="0"/>
                </a:lnTo>
                <a:lnTo>
                  <a:pt x="0" y="29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69070" y="4868063"/>
            <a:ext cx="588010" cy="290830"/>
          </a:xfrm>
          <a:custGeom>
            <a:avLst/>
            <a:gdLst/>
            <a:ahLst/>
            <a:cxnLst/>
            <a:rect l="l" t="t" r="r" b="b"/>
            <a:pathLst>
              <a:path w="588010" h="290829">
                <a:moveTo>
                  <a:pt x="0" y="290800"/>
                </a:moveTo>
                <a:lnTo>
                  <a:pt x="587938" y="290800"/>
                </a:lnTo>
                <a:lnTo>
                  <a:pt x="587938" y="0"/>
                </a:lnTo>
                <a:lnTo>
                  <a:pt x="0" y="0"/>
                </a:lnTo>
                <a:lnTo>
                  <a:pt x="0" y="29080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27485" y="4956953"/>
            <a:ext cx="1225550" cy="114300"/>
          </a:xfrm>
          <a:custGeom>
            <a:avLst/>
            <a:gdLst/>
            <a:ahLst/>
            <a:cxnLst/>
            <a:rect l="l" t="t" r="r" b="b"/>
            <a:pathLst>
              <a:path w="1225550" h="114300">
                <a:moveTo>
                  <a:pt x="0" y="114288"/>
                </a:moveTo>
                <a:lnTo>
                  <a:pt x="1225426" y="114288"/>
                </a:lnTo>
                <a:lnTo>
                  <a:pt x="1225426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7485" y="4956953"/>
            <a:ext cx="1225550" cy="114300"/>
          </a:xfrm>
          <a:custGeom>
            <a:avLst/>
            <a:gdLst/>
            <a:ahLst/>
            <a:cxnLst/>
            <a:rect l="l" t="t" r="r" b="b"/>
            <a:pathLst>
              <a:path w="1225550" h="114300">
                <a:moveTo>
                  <a:pt x="0" y="114288"/>
                </a:moveTo>
                <a:lnTo>
                  <a:pt x="1225426" y="114288"/>
                </a:lnTo>
                <a:lnTo>
                  <a:pt x="1225426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29324" y="5041138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479" y="0"/>
                </a:lnTo>
              </a:path>
            </a:pathLst>
          </a:custGeom>
          <a:ln w="7620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29507" y="502018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296" y="0"/>
                </a:lnTo>
              </a:path>
            </a:pathLst>
          </a:custGeom>
          <a:ln w="36829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29235" y="4992878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69" y="0"/>
                </a:lnTo>
              </a:path>
            </a:pathLst>
          </a:custGeom>
          <a:ln w="20320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29074" y="4983608"/>
            <a:ext cx="478790" cy="60960"/>
          </a:xfrm>
          <a:custGeom>
            <a:avLst/>
            <a:gdLst/>
            <a:ahLst/>
            <a:cxnLst/>
            <a:rect l="l" t="t" r="r" b="b"/>
            <a:pathLst>
              <a:path w="478789" h="60960">
                <a:moveTo>
                  <a:pt x="0" y="0"/>
                </a:moveTo>
                <a:lnTo>
                  <a:pt x="478730" y="0"/>
                </a:lnTo>
                <a:lnTo>
                  <a:pt x="478730" y="60966"/>
                </a:lnTo>
                <a:lnTo>
                  <a:pt x="0" y="60966"/>
                </a:lnTo>
                <a:lnTo>
                  <a:pt x="497" y="54142"/>
                </a:lnTo>
                <a:lnTo>
                  <a:pt x="540" y="38069"/>
                </a:lnTo>
                <a:lnTo>
                  <a:pt x="335" y="19342"/>
                </a:lnTo>
                <a:lnTo>
                  <a:pt x="88" y="455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52881" y="4962482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50" y="0"/>
                </a:moveTo>
                <a:lnTo>
                  <a:pt x="7423" y="24452"/>
                </a:lnTo>
                <a:lnTo>
                  <a:pt x="0" y="51616"/>
                </a:lnTo>
                <a:lnTo>
                  <a:pt x="298" y="57274"/>
                </a:lnTo>
                <a:lnTo>
                  <a:pt x="18717" y="91077"/>
                </a:lnTo>
                <a:lnTo>
                  <a:pt x="61109" y="104381"/>
                </a:lnTo>
                <a:lnTo>
                  <a:pt x="73420" y="100890"/>
                </a:lnTo>
                <a:lnTo>
                  <a:pt x="100240" y="72895"/>
                </a:lnTo>
                <a:lnTo>
                  <a:pt x="105649" y="41297"/>
                </a:lnTo>
                <a:lnTo>
                  <a:pt x="101672" y="29627"/>
                </a:lnTo>
                <a:lnTo>
                  <a:pt x="72602" y="4590"/>
                </a:lnTo>
                <a:lnTo>
                  <a:pt x="3985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52881" y="4962482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0" y="51616"/>
                </a:moveTo>
                <a:lnTo>
                  <a:pt x="15917" y="13605"/>
                </a:lnTo>
                <a:lnTo>
                  <a:pt x="39850" y="0"/>
                </a:lnTo>
                <a:lnTo>
                  <a:pt x="57503" y="832"/>
                </a:lnTo>
                <a:lnTo>
                  <a:pt x="94778" y="19367"/>
                </a:lnTo>
                <a:lnTo>
                  <a:pt x="105649" y="41297"/>
                </a:lnTo>
                <a:lnTo>
                  <a:pt x="104461" y="58278"/>
                </a:lnTo>
                <a:lnTo>
                  <a:pt x="84315" y="94368"/>
                </a:lnTo>
                <a:lnTo>
                  <a:pt x="61109" y="104381"/>
                </a:lnTo>
                <a:lnTo>
                  <a:pt x="44713" y="102938"/>
                </a:lnTo>
                <a:lnTo>
                  <a:pt x="9595" y="81516"/>
                </a:lnTo>
                <a:lnTo>
                  <a:pt x="0" y="5161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98908" y="4912508"/>
            <a:ext cx="213360" cy="203200"/>
          </a:xfrm>
          <a:custGeom>
            <a:avLst/>
            <a:gdLst/>
            <a:ahLst/>
            <a:cxnLst/>
            <a:rect l="l" t="t" r="r" b="b"/>
            <a:pathLst>
              <a:path w="213360" h="203200">
                <a:moveTo>
                  <a:pt x="0" y="203179"/>
                </a:moveTo>
                <a:lnTo>
                  <a:pt x="213338" y="203179"/>
                </a:lnTo>
                <a:lnTo>
                  <a:pt x="213338" y="0"/>
                </a:lnTo>
                <a:lnTo>
                  <a:pt x="0" y="0"/>
                </a:lnTo>
                <a:lnTo>
                  <a:pt x="0" y="20317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98908" y="506997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4" y="4571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98908" y="5030607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85081" y="8508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98908" y="4991241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0" y="0"/>
                </a:moveTo>
                <a:lnTo>
                  <a:pt x="124447" y="1244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98908" y="4951875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0" y="0"/>
                </a:moveTo>
                <a:lnTo>
                  <a:pt x="163812" y="16381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98908" y="491250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203179" y="20317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38273" y="4912508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0" y="0"/>
                </a:moveTo>
                <a:lnTo>
                  <a:pt x="173973" y="17397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77640" y="491250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0" y="0"/>
                </a:moveTo>
                <a:lnTo>
                  <a:pt x="134606" y="1346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17005" y="4912508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41" y="952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56371" y="4912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874" y="5587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5738" y="491250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0"/>
                </a:moveTo>
                <a:lnTo>
                  <a:pt x="16508" y="1650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298908" y="506997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714" y="4571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98908" y="5030607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85081" y="8508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298908" y="4991241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0" y="0"/>
                </a:moveTo>
                <a:lnTo>
                  <a:pt x="124447" y="1244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98908" y="4951875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0" y="0"/>
                </a:moveTo>
                <a:lnTo>
                  <a:pt x="163812" y="16381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98908" y="491250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0" y="0"/>
                </a:moveTo>
                <a:lnTo>
                  <a:pt x="203179" y="20317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8273" y="4912508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0" y="0"/>
                </a:moveTo>
                <a:lnTo>
                  <a:pt x="173973" y="17397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77640" y="491250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0" y="0"/>
                </a:moveTo>
                <a:lnTo>
                  <a:pt x="134606" y="1346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17005" y="4912508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41" y="952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56371" y="4912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0" y="0"/>
                </a:moveTo>
                <a:lnTo>
                  <a:pt x="55874" y="5587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95738" y="491250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0"/>
                </a:moveTo>
                <a:lnTo>
                  <a:pt x="16508" y="1650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98908" y="4912508"/>
            <a:ext cx="213360" cy="203200"/>
          </a:xfrm>
          <a:custGeom>
            <a:avLst/>
            <a:gdLst/>
            <a:ahLst/>
            <a:cxnLst/>
            <a:rect l="l" t="t" r="r" b="b"/>
            <a:pathLst>
              <a:path w="213360" h="203200">
                <a:moveTo>
                  <a:pt x="0" y="0"/>
                </a:moveTo>
                <a:lnTo>
                  <a:pt x="213338" y="0"/>
                </a:lnTo>
                <a:lnTo>
                  <a:pt x="213338" y="203179"/>
                </a:lnTo>
                <a:lnTo>
                  <a:pt x="0" y="20317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68151" y="4912508"/>
            <a:ext cx="156210" cy="203200"/>
          </a:xfrm>
          <a:custGeom>
            <a:avLst/>
            <a:gdLst/>
            <a:ahLst/>
            <a:cxnLst/>
            <a:rect l="l" t="t" r="r" b="b"/>
            <a:pathLst>
              <a:path w="156210" h="203200">
                <a:moveTo>
                  <a:pt x="0" y="203179"/>
                </a:moveTo>
                <a:lnTo>
                  <a:pt x="156194" y="203179"/>
                </a:lnTo>
                <a:lnTo>
                  <a:pt x="156194" y="0"/>
                </a:lnTo>
                <a:lnTo>
                  <a:pt x="0" y="0"/>
                </a:lnTo>
                <a:lnTo>
                  <a:pt x="0" y="203179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96408" y="508775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7937" y="0"/>
                </a:moveTo>
                <a:lnTo>
                  <a:pt x="0" y="2793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57042" y="5048384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10">
                <a:moveTo>
                  <a:pt x="67303" y="0"/>
                </a:moveTo>
                <a:lnTo>
                  <a:pt x="0" y="6730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17676" y="5009024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69" y="0"/>
                </a:moveTo>
                <a:lnTo>
                  <a:pt x="0" y="10666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78321" y="4969655"/>
            <a:ext cx="146050" cy="146050"/>
          </a:xfrm>
          <a:custGeom>
            <a:avLst/>
            <a:gdLst/>
            <a:ahLst/>
            <a:cxnLst/>
            <a:rect l="l" t="t" r="r" b="b"/>
            <a:pathLst>
              <a:path w="146050" h="146050">
                <a:moveTo>
                  <a:pt x="146024" y="0"/>
                </a:moveTo>
                <a:lnTo>
                  <a:pt x="0" y="1460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768151" y="4930286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6194" y="0"/>
                </a:moveTo>
                <a:lnTo>
                  <a:pt x="0" y="15619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68151" y="491250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134606" y="0"/>
                </a:moveTo>
                <a:lnTo>
                  <a:pt x="0" y="1346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768151" y="4912508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39" y="0"/>
                </a:moveTo>
                <a:lnTo>
                  <a:pt x="0" y="9523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68151" y="4912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85" y="0"/>
                </a:moveTo>
                <a:lnTo>
                  <a:pt x="0" y="5588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68151" y="491250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6508" y="0"/>
                </a:moveTo>
                <a:lnTo>
                  <a:pt x="0" y="1650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96408" y="508775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7936" y="0"/>
                </a:moveTo>
                <a:lnTo>
                  <a:pt x="0" y="27936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57042" y="5048386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10" h="67310">
                <a:moveTo>
                  <a:pt x="67302" y="0"/>
                </a:moveTo>
                <a:lnTo>
                  <a:pt x="0" y="6730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17676" y="5009026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67" y="0"/>
                </a:moveTo>
                <a:lnTo>
                  <a:pt x="0" y="1066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78321" y="4969656"/>
            <a:ext cx="146050" cy="146050"/>
          </a:xfrm>
          <a:custGeom>
            <a:avLst/>
            <a:gdLst/>
            <a:ahLst/>
            <a:cxnLst/>
            <a:rect l="l" t="t" r="r" b="b"/>
            <a:pathLst>
              <a:path w="146050" h="146050">
                <a:moveTo>
                  <a:pt x="146022" y="0"/>
                </a:moveTo>
                <a:lnTo>
                  <a:pt x="0" y="146031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68151" y="4930287"/>
            <a:ext cx="156210" cy="156210"/>
          </a:xfrm>
          <a:custGeom>
            <a:avLst/>
            <a:gdLst/>
            <a:ahLst/>
            <a:cxnLst/>
            <a:rect l="l" t="t" r="r" b="b"/>
            <a:pathLst>
              <a:path w="156210" h="156210">
                <a:moveTo>
                  <a:pt x="156193" y="0"/>
                </a:moveTo>
                <a:lnTo>
                  <a:pt x="0" y="156193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68151" y="491250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20">
                <a:moveTo>
                  <a:pt x="134606" y="0"/>
                </a:moveTo>
                <a:lnTo>
                  <a:pt x="0" y="13460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68151" y="4912508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39" y="0"/>
                </a:moveTo>
                <a:lnTo>
                  <a:pt x="0" y="9523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768151" y="49125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55885" y="0"/>
                </a:moveTo>
                <a:lnTo>
                  <a:pt x="0" y="5588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68151" y="4912508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6508" y="0"/>
                </a:moveTo>
                <a:lnTo>
                  <a:pt x="0" y="1650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68151" y="4912508"/>
            <a:ext cx="156210" cy="203200"/>
          </a:xfrm>
          <a:custGeom>
            <a:avLst/>
            <a:gdLst/>
            <a:ahLst/>
            <a:cxnLst/>
            <a:rect l="l" t="t" r="r" b="b"/>
            <a:pathLst>
              <a:path w="156210" h="203200">
                <a:moveTo>
                  <a:pt x="156193" y="0"/>
                </a:moveTo>
                <a:lnTo>
                  <a:pt x="0" y="0"/>
                </a:lnTo>
                <a:lnTo>
                  <a:pt x="0" y="203179"/>
                </a:lnTo>
                <a:lnTo>
                  <a:pt x="156193" y="20317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37960" y="4939880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49" y="0"/>
                </a:moveTo>
                <a:lnTo>
                  <a:pt x="7422" y="24452"/>
                </a:lnTo>
                <a:lnTo>
                  <a:pt x="0" y="51614"/>
                </a:lnTo>
                <a:lnTo>
                  <a:pt x="298" y="57273"/>
                </a:lnTo>
                <a:lnTo>
                  <a:pt x="18717" y="91075"/>
                </a:lnTo>
                <a:lnTo>
                  <a:pt x="61111" y="104380"/>
                </a:lnTo>
                <a:lnTo>
                  <a:pt x="73419" y="100890"/>
                </a:lnTo>
                <a:lnTo>
                  <a:pt x="100239" y="72894"/>
                </a:lnTo>
                <a:lnTo>
                  <a:pt x="105647" y="41294"/>
                </a:lnTo>
                <a:lnTo>
                  <a:pt x="101670" y="29624"/>
                </a:lnTo>
                <a:lnTo>
                  <a:pt x="72601" y="4589"/>
                </a:lnTo>
                <a:lnTo>
                  <a:pt x="39849" y="0"/>
                </a:lnTo>
                <a:close/>
              </a:path>
            </a:pathLst>
          </a:custGeom>
          <a:solidFill>
            <a:srgbClr val="00656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36358" y="4804365"/>
            <a:ext cx="588010" cy="223520"/>
          </a:xfrm>
          <a:custGeom>
            <a:avLst/>
            <a:gdLst/>
            <a:ahLst/>
            <a:cxnLst/>
            <a:rect l="l" t="t" r="r" b="b"/>
            <a:pathLst>
              <a:path w="588009" h="223520">
                <a:moveTo>
                  <a:pt x="0" y="223498"/>
                </a:moveTo>
                <a:lnTo>
                  <a:pt x="587964" y="223498"/>
                </a:lnTo>
                <a:lnTo>
                  <a:pt x="587964" y="0"/>
                </a:lnTo>
                <a:lnTo>
                  <a:pt x="0" y="0"/>
                </a:lnTo>
                <a:lnTo>
                  <a:pt x="0" y="223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36358" y="4804365"/>
            <a:ext cx="588010" cy="223520"/>
          </a:xfrm>
          <a:custGeom>
            <a:avLst/>
            <a:gdLst/>
            <a:ahLst/>
            <a:cxnLst/>
            <a:rect l="l" t="t" r="r" b="b"/>
            <a:pathLst>
              <a:path w="588009" h="223520">
                <a:moveTo>
                  <a:pt x="0" y="223498"/>
                </a:moveTo>
                <a:lnTo>
                  <a:pt x="587964" y="223498"/>
                </a:lnTo>
                <a:lnTo>
                  <a:pt x="587964" y="0"/>
                </a:lnTo>
                <a:lnTo>
                  <a:pt x="0" y="0"/>
                </a:lnTo>
                <a:lnTo>
                  <a:pt x="0" y="22349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43040" y="5008816"/>
            <a:ext cx="1299210" cy="114300"/>
          </a:xfrm>
          <a:custGeom>
            <a:avLst/>
            <a:gdLst/>
            <a:ahLst/>
            <a:cxnLst/>
            <a:rect l="l" t="t" r="r" b="b"/>
            <a:pathLst>
              <a:path w="1299209" h="114300">
                <a:moveTo>
                  <a:pt x="0" y="114288"/>
                </a:moveTo>
                <a:lnTo>
                  <a:pt x="1299093" y="114288"/>
                </a:lnTo>
                <a:lnTo>
                  <a:pt x="1299093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43040" y="5008816"/>
            <a:ext cx="1299210" cy="114300"/>
          </a:xfrm>
          <a:custGeom>
            <a:avLst/>
            <a:gdLst/>
            <a:ahLst/>
            <a:cxnLst/>
            <a:rect l="l" t="t" r="r" b="b"/>
            <a:pathLst>
              <a:path w="1299209" h="114300">
                <a:moveTo>
                  <a:pt x="0" y="114288"/>
                </a:moveTo>
                <a:lnTo>
                  <a:pt x="1299093" y="114288"/>
                </a:lnTo>
                <a:lnTo>
                  <a:pt x="1299093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50684" y="4896754"/>
            <a:ext cx="501650" cy="198755"/>
          </a:xfrm>
          <a:custGeom>
            <a:avLst/>
            <a:gdLst/>
            <a:ahLst/>
            <a:cxnLst/>
            <a:rect l="l" t="t" r="r" b="b"/>
            <a:pathLst>
              <a:path w="501650" h="198754">
                <a:moveTo>
                  <a:pt x="142716" y="105712"/>
                </a:moveTo>
                <a:lnTo>
                  <a:pt x="22830" y="105712"/>
                </a:lnTo>
                <a:lnTo>
                  <a:pt x="22830" y="198093"/>
                </a:lnTo>
                <a:lnTo>
                  <a:pt x="501573" y="198413"/>
                </a:lnTo>
                <a:lnTo>
                  <a:pt x="501573" y="137459"/>
                </a:lnTo>
                <a:lnTo>
                  <a:pt x="151088" y="137459"/>
                </a:lnTo>
                <a:lnTo>
                  <a:pt x="148211" y="123846"/>
                </a:lnTo>
                <a:lnTo>
                  <a:pt x="144450" y="110540"/>
                </a:lnTo>
                <a:lnTo>
                  <a:pt x="142716" y="105712"/>
                </a:lnTo>
                <a:close/>
              </a:path>
              <a:path w="501650" h="198754">
                <a:moveTo>
                  <a:pt x="1352" y="0"/>
                </a:moveTo>
                <a:lnTo>
                  <a:pt x="0" y="106969"/>
                </a:lnTo>
                <a:lnTo>
                  <a:pt x="11402" y="106969"/>
                </a:lnTo>
                <a:lnTo>
                  <a:pt x="22830" y="105712"/>
                </a:lnTo>
                <a:lnTo>
                  <a:pt x="142716" y="105712"/>
                </a:lnTo>
                <a:lnTo>
                  <a:pt x="120643" y="61936"/>
                </a:lnTo>
                <a:lnTo>
                  <a:pt x="93713" y="32514"/>
                </a:lnTo>
                <a:lnTo>
                  <a:pt x="59138" y="11451"/>
                </a:lnTo>
                <a:lnTo>
                  <a:pt x="17037" y="847"/>
                </a:lnTo>
                <a:lnTo>
                  <a:pt x="1352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50684" y="4896754"/>
            <a:ext cx="501650" cy="198755"/>
          </a:xfrm>
          <a:custGeom>
            <a:avLst/>
            <a:gdLst/>
            <a:ahLst/>
            <a:cxnLst/>
            <a:rect l="l" t="t" r="r" b="b"/>
            <a:pathLst>
              <a:path w="501650" h="198754">
                <a:moveTo>
                  <a:pt x="22830" y="118410"/>
                </a:moveTo>
                <a:lnTo>
                  <a:pt x="22830" y="118410"/>
                </a:lnTo>
                <a:lnTo>
                  <a:pt x="22830" y="192822"/>
                </a:lnTo>
                <a:lnTo>
                  <a:pt x="22830" y="198093"/>
                </a:lnTo>
                <a:lnTo>
                  <a:pt x="501573" y="198413"/>
                </a:lnTo>
                <a:lnTo>
                  <a:pt x="501573" y="137459"/>
                </a:lnTo>
                <a:lnTo>
                  <a:pt x="151088" y="137459"/>
                </a:lnTo>
                <a:lnTo>
                  <a:pt x="148211" y="123846"/>
                </a:lnTo>
                <a:lnTo>
                  <a:pt x="134290" y="85158"/>
                </a:lnTo>
                <a:lnTo>
                  <a:pt x="112523" y="51329"/>
                </a:lnTo>
                <a:lnTo>
                  <a:pt x="83031" y="24460"/>
                </a:lnTo>
                <a:lnTo>
                  <a:pt x="45934" y="6650"/>
                </a:lnTo>
                <a:lnTo>
                  <a:pt x="1352" y="0"/>
                </a:lnTo>
                <a:lnTo>
                  <a:pt x="0" y="106969"/>
                </a:lnTo>
                <a:lnTo>
                  <a:pt x="11402" y="106969"/>
                </a:lnTo>
                <a:lnTo>
                  <a:pt x="22830" y="105712"/>
                </a:lnTo>
                <a:lnTo>
                  <a:pt x="22830" y="11841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94784" y="4898785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39850" y="0"/>
                </a:moveTo>
                <a:lnTo>
                  <a:pt x="7423" y="24452"/>
                </a:lnTo>
                <a:lnTo>
                  <a:pt x="0" y="51616"/>
                </a:lnTo>
                <a:lnTo>
                  <a:pt x="296" y="57257"/>
                </a:lnTo>
                <a:lnTo>
                  <a:pt x="18709" y="91061"/>
                </a:lnTo>
                <a:lnTo>
                  <a:pt x="61100" y="104370"/>
                </a:lnTo>
                <a:lnTo>
                  <a:pt x="73413" y="100881"/>
                </a:lnTo>
                <a:lnTo>
                  <a:pt x="100239" y="72889"/>
                </a:lnTo>
                <a:lnTo>
                  <a:pt x="105649" y="41297"/>
                </a:lnTo>
                <a:lnTo>
                  <a:pt x="101672" y="29627"/>
                </a:lnTo>
                <a:lnTo>
                  <a:pt x="72602" y="4590"/>
                </a:lnTo>
                <a:lnTo>
                  <a:pt x="3985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994784" y="4898785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5" h="104775">
                <a:moveTo>
                  <a:pt x="0" y="51616"/>
                </a:moveTo>
                <a:lnTo>
                  <a:pt x="15917" y="13605"/>
                </a:lnTo>
                <a:lnTo>
                  <a:pt x="39850" y="0"/>
                </a:lnTo>
                <a:lnTo>
                  <a:pt x="57503" y="832"/>
                </a:lnTo>
                <a:lnTo>
                  <a:pt x="94777" y="19366"/>
                </a:lnTo>
                <a:lnTo>
                  <a:pt x="105649" y="41297"/>
                </a:lnTo>
                <a:lnTo>
                  <a:pt x="104461" y="58275"/>
                </a:lnTo>
                <a:lnTo>
                  <a:pt x="84310" y="94359"/>
                </a:lnTo>
                <a:lnTo>
                  <a:pt x="61100" y="104370"/>
                </a:lnTo>
                <a:lnTo>
                  <a:pt x="44704" y="102925"/>
                </a:lnTo>
                <a:lnTo>
                  <a:pt x="9589" y="81498"/>
                </a:lnTo>
                <a:lnTo>
                  <a:pt x="0" y="5161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8128" y="5123053"/>
            <a:ext cx="219710" cy="82550"/>
          </a:xfrm>
          <a:custGeom>
            <a:avLst/>
            <a:gdLst/>
            <a:ahLst/>
            <a:cxnLst/>
            <a:rect l="l" t="t" r="r" b="b"/>
            <a:pathLst>
              <a:path w="219710" h="82550">
                <a:moveTo>
                  <a:pt x="0" y="82550"/>
                </a:moveTo>
                <a:lnTo>
                  <a:pt x="219673" y="82550"/>
                </a:lnTo>
                <a:lnTo>
                  <a:pt x="219673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88128" y="5027803"/>
            <a:ext cx="154940" cy="95250"/>
          </a:xfrm>
          <a:custGeom>
            <a:avLst/>
            <a:gdLst/>
            <a:ahLst/>
            <a:cxnLst/>
            <a:rect l="l" t="t" r="r" b="b"/>
            <a:pathLst>
              <a:path w="154939" h="95250">
                <a:moveTo>
                  <a:pt x="0" y="95250"/>
                </a:moveTo>
                <a:lnTo>
                  <a:pt x="154912" y="95250"/>
                </a:lnTo>
                <a:lnTo>
                  <a:pt x="154912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88128" y="502786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691"/>
                </a:moveTo>
                <a:lnTo>
                  <a:pt x="456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88128" y="50278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85073"/>
                </a:moveTo>
                <a:lnTo>
                  <a:pt x="85069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88128" y="5027864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0" y="124438"/>
                </a:moveTo>
                <a:lnTo>
                  <a:pt x="1244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88128" y="5036753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0" y="154912"/>
                </a:moveTo>
                <a:lnTo>
                  <a:pt x="15491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13502" y="507611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129530"/>
                </a:moveTo>
                <a:lnTo>
                  <a:pt x="12953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952878" y="511548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90162"/>
                </a:moveTo>
                <a:lnTo>
                  <a:pt x="9016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92255" y="512310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41"/>
                </a:moveTo>
                <a:lnTo>
                  <a:pt x="825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31614" y="51294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84"/>
                </a:moveTo>
                <a:lnTo>
                  <a:pt x="7618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70976" y="516882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824"/>
                </a:moveTo>
                <a:lnTo>
                  <a:pt x="3682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93864" y="5123053"/>
            <a:ext cx="219710" cy="82550"/>
          </a:xfrm>
          <a:custGeom>
            <a:avLst/>
            <a:gdLst/>
            <a:ahLst/>
            <a:cxnLst/>
            <a:rect l="l" t="t" r="r" b="b"/>
            <a:pathLst>
              <a:path w="219709" h="82550">
                <a:moveTo>
                  <a:pt x="0" y="82550"/>
                </a:moveTo>
                <a:lnTo>
                  <a:pt x="219699" y="82550"/>
                </a:lnTo>
                <a:lnTo>
                  <a:pt x="219699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58628" y="5008753"/>
            <a:ext cx="154940" cy="114300"/>
          </a:xfrm>
          <a:custGeom>
            <a:avLst/>
            <a:gdLst/>
            <a:ahLst/>
            <a:cxnLst/>
            <a:rect l="l" t="t" r="r" b="b"/>
            <a:pathLst>
              <a:path w="154940" h="114300">
                <a:moveTo>
                  <a:pt x="0" y="114300"/>
                </a:moveTo>
                <a:lnTo>
                  <a:pt x="154936" y="114300"/>
                </a:lnTo>
                <a:lnTo>
                  <a:pt x="154936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48791" y="5008816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64774" y="6477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409424" y="5008816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4140" y="10413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70057" y="5008816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143506" y="14349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58628" y="5036741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4936" y="15494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358628" y="507611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129536" y="12953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58628" y="511548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159" y="9015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26887" y="512310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545" y="8254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93864" y="512944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5" y="7620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93864" y="516881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829" y="36831"/>
                </a:moveTo>
                <a:lnTo>
                  <a:pt x="0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89427" y="50088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4137" y="2413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48791" y="5008816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64774" y="6477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09424" y="5008816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4140" y="10413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70057" y="5008816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143506" y="14349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58628" y="5036741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154936" y="15494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58628" y="5076116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129536" y="12953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358628" y="511548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90159" y="9015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26887" y="512310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545" y="8254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293864" y="512944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5" y="7620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293864" y="516881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829" y="36831"/>
                </a:moveTo>
                <a:lnTo>
                  <a:pt x="0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489427" y="500881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4137" y="2413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93864" y="5008816"/>
            <a:ext cx="219710" cy="196850"/>
          </a:xfrm>
          <a:custGeom>
            <a:avLst/>
            <a:gdLst/>
            <a:ahLst/>
            <a:cxnLst/>
            <a:rect l="l" t="t" r="r" b="b"/>
            <a:pathLst>
              <a:path w="219709" h="196850">
                <a:moveTo>
                  <a:pt x="219699" y="196829"/>
                </a:moveTo>
                <a:lnTo>
                  <a:pt x="0" y="196829"/>
                </a:lnTo>
                <a:lnTo>
                  <a:pt x="0" y="114288"/>
                </a:lnTo>
                <a:lnTo>
                  <a:pt x="64763" y="114288"/>
                </a:lnTo>
                <a:lnTo>
                  <a:pt x="64763" y="0"/>
                </a:lnTo>
                <a:lnTo>
                  <a:pt x="2196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88128" y="5027864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691"/>
                </a:moveTo>
                <a:lnTo>
                  <a:pt x="4568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88128" y="5027864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85073"/>
                </a:moveTo>
                <a:lnTo>
                  <a:pt x="85069" y="0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8128" y="5027864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60" h="124460">
                <a:moveTo>
                  <a:pt x="0" y="124438"/>
                </a:moveTo>
                <a:lnTo>
                  <a:pt x="1244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88128" y="5036753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0" y="154912"/>
                </a:moveTo>
                <a:lnTo>
                  <a:pt x="15491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13502" y="507611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0" y="129530"/>
                </a:moveTo>
                <a:lnTo>
                  <a:pt x="12953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52878" y="511548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90162"/>
                </a:moveTo>
                <a:lnTo>
                  <a:pt x="90162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92255" y="512310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541"/>
                </a:moveTo>
                <a:lnTo>
                  <a:pt x="8253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031614" y="51294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84"/>
                </a:moveTo>
                <a:lnTo>
                  <a:pt x="7618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070976" y="516882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0" y="36824"/>
                </a:moveTo>
                <a:lnTo>
                  <a:pt x="3682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88128" y="5027864"/>
            <a:ext cx="219710" cy="177800"/>
          </a:xfrm>
          <a:custGeom>
            <a:avLst/>
            <a:gdLst/>
            <a:ahLst/>
            <a:cxnLst/>
            <a:rect l="l" t="t" r="r" b="b"/>
            <a:pathLst>
              <a:path w="219710" h="177800">
                <a:moveTo>
                  <a:pt x="0" y="177782"/>
                </a:moveTo>
                <a:lnTo>
                  <a:pt x="219673" y="177782"/>
                </a:lnTo>
                <a:lnTo>
                  <a:pt x="219673" y="95241"/>
                </a:lnTo>
                <a:lnTo>
                  <a:pt x="154912" y="95241"/>
                </a:lnTo>
                <a:lnTo>
                  <a:pt x="154912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79158" y="4867136"/>
            <a:ext cx="29845" cy="98425"/>
          </a:xfrm>
          <a:custGeom>
            <a:avLst/>
            <a:gdLst/>
            <a:ahLst/>
            <a:cxnLst/>
            <a:rect l="l" t="t" r="r" b="b"/>
            <a:pathLst>
              <a:path w="29845" h="98425">
                <a:moveTo>
                  <a:pt x="17462" y="81398"/>
                </a:moveTo>
                <a:lnTo>
                  <a:pt x="17881" y="80407"/>
                </a:lnTo>
                <a:lnTo>
                  <a:pt x="18794" y="77309"/>
                </a:lnTo>
                <a:lnTo>
                  <a:pt x="15467" y="77309"/>
                </a:lnTo>
                <a:lnTo>
                  <a:pt x="0" y="77309"/>
                </a:lnTo>
                <a:lnTo>
                  <a:pt x="15276" y="86262"/>
                </a:lnTo>
                <a:lnTo>
                  <a:pt x="1563" y="93398"/>
                </a:lnTo>
                <a:lnTo>
                  <a:pt x="4114" y="96433"/>
                </a:lnTo>
                <a:lnTo>
                  <a:pt x="7899" y="97843"/>
                </a:lnTo>
                <a:lnTo>
                  <a:pt x="10921" y="97843"/>
                </a:lnTo>
                <a:lnTo>
                  <a:pt x="19074" y="92462"/>
                </a:lnTo>
                <a:lnTo>
                  <a:pt x="24866" y="79519"/>
                </a:lnTo>
                <a:lnTo>
                  <a:pt x="28405" y="63809"/>
                </a:lnTo>
                <a:lnTo>
                  <a:pt x="29799" y="50130"/>
                </a:lnTo>
                <a:lnTo>
                  <a:pt x="28309" y="33030"/>
                </a:lnTo>
                <a:lnTo>
                  <a:pt x="24465" y="17376"/>
                </a:lnTo>
                <a:lnTo>
                  <a:pt x="19271" y="5599"/>
                </a:lnTo>
                <a:lnTo>
                  <a:pt x="13735" y="128"/>
                </a:lnTo>
                <a:lnTo>
                  <a:pt x="4952" y="0"/>
                </a:lnTo>
                <a:lnTo>
                  <a:pt x="5956" y="7212"/>
                </a:lnTo>
                <a:lnTo>
                  <a:pt x="5956" y="13448"/>
                </a:lnTo>
                <a:lnTo>
                  <a:pt x="12433" y="13448"/>
                </a:lnTo>
                <a:lnTo>
                  <a:pt x="14997" y="13448"/>
                </a:lnTo>
                <a:lnTo>
                  <a:pt x="15607" y="11441"/>
                </a:lnTo>
                <a:lnTo>
                  <a:pt x="14452" y="9155"/>
                </a:lnTo>
                <a:lnTo>
                  <a:pt x="17905" y="9155"/>
                </a:lnTo>
                <a:lnTo>
                  <a:pt x="20015" y="14044"/>
                </a:lnTo>
                <a:lnTo>
                  <a:pt x="21056" y="16889"/>
                </a:lnTo>
                <a:lnTo>
                  <a:pt x="22541" y="22006"/>
                </a:lnTo>
                <a:lnTo>
                  <a:pt x="23811" y="26272"/>
                </a:lnTo>
                <a:lnTo>
                  <a:pt x="26184" y="41473"/>
                </a:lnTo>
                <a:lnTo>
                  <a:pt x="23354" y="41473"/>
                </a:lnTo>
                <a:lnTo>
                  <a:pt x="23354" y="40585"/>
                </a:lnTo>
                <a:lnTo>
                  <a:pt x="22923" y="37829"/>
                </a:lnTo>
                <a:lnTo>
                  <a:pt x="19709" y="38362"/>
                </a:lnTo>
                <a:lnTo>
                  <a:pt x="15467" y="39239"/>
                </a:lnTo>
                <a:lnTo>
                  <a:pt x="15467" y="51404"/>
                </a:lnTo>
                <a:lnTo>
                  <a:pt x="19112" y="52382"/>
                </a:lnTo>
                <a:lnTo>
                  <a:pt x="23036" y="53182"/>
                </a:lnTo>
                <a:lnTo>
                  <a:pt x="23657" y="50642"/>
                </a:lnTo>
                <a:lnTo>
                  <a:pt x="23657" y="49258"/>
                </a:lnTo>
                <a:lnTo>
                  <a:pt x="26592" y="49258"/>
                </a:lnTo>
                <a:lnTo>
                  <a:pt x="26616" y="53447"/>
                </a:lnTo>
                <a:lnTo>
                  <a:pt x="26478" y="55822"/>
                </a:lnTo>
                <a:lnTo>
                  <a:pt x="25982" y="59975"/>
                </a:lnTo>
                <a:lnTo>
                  <a:pt x="25412" y="64965"/>
                </a:lnTo>
                <a:lnTo>
                  <a:pt x="24941" y="67798"/>
                </a:lnTo>
                <a:lnTo>
                  <a:pt x="23557" y="72623"/>
                </a:lnTo>
                <a:lnTo>
                  <a:pt x="22566" y="76127"/>
                </a:lnTo>
                <a:lnTo>
                  <a:pt x="21868" y="78059"/>
                </a:lnTo>
                <a:lnTo>
                  <a:pt x="20433" y="81398"/>
                </a:lnTo>
                <a:lnTo>
                  <a:pt x="17462" y="81398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49521" y="4857587"/>
            <a:ext cx="69850" cy="117475"/>
          </a:xfrm>
          <a:custGeom>
            <a:avLst/>
            <a:gdLst/>
            <a:ahLst/>
            <a:cxnLst/>
            <a:rect l="l" t="t" r="r" b="b"/>
            <a:pathLst>
              <a:path w="69850" h="117475">
                <a:moveTo>
                  <a:pt x="14400" y="8037"/>
                </a:moveTo>
                <a:lnTo>
                  <a:pt x="16445" y="6488"/>
                </a:lnTo>
                <a:lnTo>
                  <a:pt x="19048" y="5561"/>
                </a:lnTo>
                <a:lnTo>
                  <a:pt x="21841" y="5561"/>
                </a:lnTo>
                <a:lnTo>
                  <a:pt x="24152" y="5561"/>
                </a:lnTo>
                <a:lnTo>
                  <a:pt x="26286" y="6234"/>
                </a:lnTo>
                <a:lnTo>
                  <a:pt x="28116" y="7326"/>
                </a:lnTo>
                <a:lnTo>
                  <a:pt x="30134" y="5662"/>
                </a:lnTo>
                <a:lnTo>
                  <a:pt x="33576" y="0"/>
                </a:lnTo>
                <a:lnTo>
                  <a:pt x="42781" y="0"/>
                </a:lnTo>
                <a:lnTo>
                  <a:pt x="66059" y="33274"/>
                </a:lnTo>
                <a:lnTo>
                  <a:pt x="69373" y="57828"/>
                </a:lnTo>
                <a:lnTo>
                  <a:pt x="68619" y="69511"/>
                </a:lnTo>
                <a:lnTo>
                  <a:pt x="53781" y="111182"/>
                </a:lnTo>
                <a:lnTo>
                  <a:pt x="30744" y="117030"/>
                </a:lnTo>
                <a:lnTo>
                  <a:pt x="24444" y="111519"/>
                </a:lnTo>
                <a:lnTo>
                  <a:pt x="23035" y="109183"/>
                </a:lnTo>
                <a:lnTo>
                  <a:pt x="21499" y="107417"/>
                </a:lnTo>
                <a:lnTo>
                  <a:pt x="18869" y="110122"/>
                </a:lnTo>
                <a:lnTo>
                  <a:pt x="20826" y="112561"/>
                </a:lnTo>
                <a:lnTo>
                  <a:pt x="17194" y="112561"/>
                </a:lnTo>
                <a:lnTo>
                  <a:pt x="13511" y="108586"/>
                </a:lnTo>
                <a:lnTo>
                  <a:pt x="10285" y="103442"/>
                </a:lnTo>
                <a:lnTo>
                  <a:pt x="7658" y="97373"/>
                </a:lnTo>
                <a:lnTo>
                  <a:pt x="11328" y="97360"/>
                </a:lnTo>
                <a:lnTo>
                  <a:pt x="11391" y="98872"/>
                </a:lnTo>
                <a:lnTo>
                  <a:pt x="13106" y="100650"/>
                </a:lnTo>
                <a:lnTo>
                  <a:pt x="14552" y="99989"/>
                </a:lnTo>
                <a:lnTo>
                  <a:pt x="24876" y="95214"/>
                </a:lnTo>
                <a:lnTo>
                  <a:pt x="12343" y="87327"/>
                </a:lnTo>
                <a:lnTo>
                  <a:pt x="10045" y="85970"/>
                </a:lnTo>
                <a:lnTo>
                  <a:pt x="7453" y="88649"/>
                </a:lnTo>
                <a:lnTo>
                  <a:pt x="8291" y="90947"/>
                </a:lnTo>
                <a:lnTo>
                  <a:pt x="5256" y="90947"/>
                </a:lnTo>
                <a:lnTo>
                  <a:pt x="3619" y="86694"/>
                </a:lnTo>
                <a:lnTo>
                  <a:pt x="2057" y="80763"/>
                </a:lnTo>
                <a:lnTo>
                  <a:pt x="1104" y="73233"/>
                </a:lnTo>
                <a:lnTo>
                  <a:pt x="4253" y="73233"/>
                </a:lnTo>
                <a:lnTo>
                  <a:pt x="4799" y="76711"/>
                </a:lnTo>
                <a:lnTo>
                  <a:pt x="5866" y="77308"/>
                </a:lnTo>
                <a:lnTo>
                  <a:pt x="9295" y="77308"/>
                </a:lnTo>
                <a:lnTo>
                  <a:pt x="48343" y="77308"/>
                </a:lnTo>
                <a:lnTo>
                  <a:pt x="50020" y="77308"/>
                </a:lnTo>
                <a:lnTo>
                  <a:pt x="51582" y="76000"/>
                </a:lnTo>
                <a:lnTo>
                  <a:pt x="51582" y="74388"/>
                </a:lnTo>
                <a:lnTo>
                  <a:pt x="51582" y="73080"/>
                </a:lnTo>
                <a:lnTo>
                  <a:pt x="50694" y="71975"/>
                </a:lnTo>
                <a:lnTo>
                  <a:pt x="49449" y="71607"/>
                </a:lnTo>
                <a:lnTo>
                  <a:pt x="5969" y="61537"/>
                </a:lnTo>
                <a:lnTo>
                  <a:pt x="4483" y="61169"/>
                </a:lnTo>
                <a:lnTo>
                  <a:pt x="2971" y="62908"/>
                </a:lnTo>
                <a:lnTo>
                  <a:pt x="3138" y="64762"/>
                </a:lnTo>
                <a:lnTo>
                  <a:pt x="293" y="64762"/>
                </a:lnTo>
                <a:lnTo>
                  <a:pt x="0" y="60077"/>
                </a:lnTo>
                <a:lnTo>
                  <a:pt x="0" y="62920"/>
                </a:lnTo>
                <a:lnTo>
                  <a:pt x="0" y="57257"/>
                </a:lnTo>
                <a:lnTo>
                  <a:pt x="0" y="52952"/>
                </a:lnTo>
                <a:lnTo>
                  <a:pt x="217" y="48750"/>
                </a:lnTo>
                <a:lnTo>
                  <a:pt x="660" y="44698"/>
                </a:lnTo>
                <a:lnTo>
                  <a:pt x="3937" y="44698"/>
                </a:lnTo>
                <a:lnTo>
                  <a:pt x="3492" y="47048"/>
                </a:lnTo>
                <a:lnTo>
                  <a:pt x="5308" y="48623"/>
                </a:lnTo>
                <a:lnTo>
                  <a:pt x="6513" y="48291"/>
                </a:lnTo>
                <a:lnTo>
                  <a:pt x="47543" y="38272"/>
                </a:lnTo>
                <a:lnTo>
                  <a:pt x="48877" y="37931"/>
                </a:lnTo>
                <a:lnTo>
                  <a:pt x="49969" y="36661"/>
                </a:lnTo>
                <a:lnTo>
                  <a:pt x="49969" y="35251"/>
                </a:lnTo>
                <a:lnTo>
                  <a:pt x="49969" y="33587"/>
                </a:lnTo>
                <a:lnTo>
                  <a:pt x="48559" y="32228"/>
                </a:lnTo>
                <a:lnTo>
                  <a:pt x="46819" y="32228"/>
                </a:lnTo>
                <a:lnTo>
                  <a:pt x="9549" y="32228"/>
                </a:lnTo>
                <a:lnTo>
                  <a:pt x="7593" y="32228"/>
                </a:lnTo>
                <a:lnTo>
                  <a:pt x="6183" y="33790"/>
                </a:lnTo>
                <a:lnTo>
                  <a:pt x="5789" y="36508"/>
                </a:lnTo>
                <a:lnTo>
                  <a:pt x="2222" y="36508"/>
                </a:lnTo>
                <a:lnTo>
                  <a:pt x="5912" y="22726"/>
                </a:lnTo>
                <a:lnTo>
                  <a:pt x="11339" y="10998"/>
                </a:lnTo>
                <a:lnTo>
                  <a:pt x="14400" y="8037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69344" y="4908609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5580" y="7683"/>
                </a:moveTo>
                <a:lnTo>
                  <a:pt x="15580" y="0"/>
                </a:lnTo>
                <a:lnTo>
                  <a:pt x="0" y="3797"/>
                </a:lnTo>
                <a:lnTo>
                  <a:pt x="15580" y="7683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65699" y="4872596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4">
                <a:moveTo>
                  <a:pt x="9803" y="7785"/>
                </a:moveTo>
                <a:lnTo>
                  <a:pt x="9803" y="3746"/>
                </a:lnTo>
                <a:lnTo>
                  <a:pt x="9803" y="1676"/>
                </a:lnTo>
                <a:lnTo>
                  <a:pt x="8077" y="0"/>
                </a:lnTo>
                <a:lnTo>
                  <a:pt x="5918" y="0"/>
                </a:lnTo>
                <a:lnTo>
                  <a:pt x="4685" y="0"/>
                </a:lnTo>
                <a:lnTo>
                  <a:pt x="3390" y="495"/>
                </a:lnTo>
                <a:lnTo>
                  <a:pt x="2527" y="1650"/>
                </a:lnTo>
                <a:lnTo>
                  <a:pt x="1523" y="3009"/>
                </a:lnTo>
                <a:lnTo>
                  <a:pt x="406" y="6223"/>
                </a:lnTo>
                <a:lnTo>
                  <a:pt x="0" y="7785"/>
                </a:lnTo>
                <a:lnTo>
                  <a:pt x="9803" y="7785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53076" y="4957953"/>
            <a:ext cx="154940" cy="95250"/>
          </a:xfrm>
          <a:custGeom>
            <a:avLst/>
            <a:gdLst/>
            <a:ahLst/>
            <a:cxnLst/>
            <a:rect l="l" t="t" r="r" b="b"/>
            <a:pathLst>
              <a:path w="154940" h="95250">
                <a:moveTo>
                  <a:pt x="0" y="95250"/>
                </a:moveTo>
                <a:lnTo>
                  <a:pt x="154927" y="95250"/>
                </a:lnTo>
                <a:lnTo>
                  <a:pt x="154927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53076" y="4875403"/>
            <a:ext cx="219710" cy="82550"/>
          </a:xfrm>
          <a:custGeom>
            <a:avLst/>
            <a:gdLst/>
            <a:ahLst/>
            <a:cxnLst/>
            <a:rect l="l" t="t" r="r" b="b"/>
            <a:pathLst>
              <a:path w="219709" h="82550">
                <a:moveTo>
                  <a:pt x="0" y="82550"/>
                </a:moveTo>
                <a:lnTo>
                  <a:pt x="219692" y="82550"/>
                </a:lnTo>
                <a:lnTo>
                  <a:pt x="219692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53076" y="500725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2" y="457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53076" y="496788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5079" y="8508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53076" y="4928522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60">
                <a:moveTo>
                  <a:pt x="0" y="0"/>
                </a:moveTo>
                <a:lnTo>
                  <a:pt x="124447" y="1244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53076" y="4889154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0" y="0"/>
                </a:moveTo>
                <a:lnTo>
                  <a:pt x="154927" y="1549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8471" y="4875187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0" y="0"/>
                </a:moveTo>
                <a:lnTo>
                  <a:pt x="129532" y="12952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7838" y="487518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165" y="901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57205" y="487518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548" y="825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96572" y="48751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96" y="7619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35939" y="487518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0"/>
                </a:moveTo>
                <a:lnTo>
                  <a:pt x="36828" y="3682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23594" y="4957953"/>
            <a:ext cx="154940" cy="114300"/>
          </a:xfrm>
          <a:custGeom>
            <a:avLst/>
            <a:gdLst/>
            <a:ahLst/>
            <a:cxnLst/>
            <a:rect l="l" t="t" r="r" b="b"/>
            <a:pathLst>
              <a:path w="154939" h="114300">
                <a:moveTo>
                  <a:pt x="0" y="114300"/>
                </a:moveTo>
                <a:lnTo>
                  <a:pt x="154924" y="114300"/>
                </a:lnTo>
                <a:lnTo>
                  <a:pt x="154924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58830" y="4875403"/>
            <a:ext cx="219710" cy="82550"/>
          </a:xfrm>
          <a:custGeom>
            <a:avLst/>
            <a:gdLst/>
            <a:ahLst/>
            <a:cxnLst/>
            <a:rect l="l" t="t" r="r" b="b"/>
            <a:pathLst>
              <a:path w="219710" h="82550">
                <a:moveTo>
                  <a:pt x="0" y="82550"/>
                </a:moveTo>
                <a:lnTo>
                  <a:pt x="219688" y="82550"/>
                </a:lnTo>
                <a:lnTo>
                  <a:pt x="219688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13768" y="5007263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4750" y="0"/>
                </a:moveTo>
                <a:lnTo>
                  <a:pt x="0" y="6475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374390" y="4967889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4128" y="0"/>
                </a:moveTo>
                <a:lnTo>
                  <a:pt x="0" y="104127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335037" y="4928528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143481" y="0"/>
                </a:moveTo>
                <a:lnTo>
                  <a:pt x="0" y="14348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323594" y="4889157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154924" y="0"/>
                </a:moveTo>
                <a:lnTo>
                  <a:pt x="0" y="1549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23594" y="4875187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129528" y="0"/>
                </a:moveTo>
                <a:lnTo>
                  <a:pt x="0" y="1295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323594" y="487518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90162" y="0"/>
                </a:moveTo>
                <a:lnTo>
                  <a:pt x="0" y="9016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91841" y="487518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548" y="0"/>
                </a:moveTo>
                <a:lnTo>
                  <a:pt x="0" y="825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58830" y="48751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3" y="0"/>
                </a:moveTo>
                <a:lnTo>
                  <a:pt x="0" y="76193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58830" y="487518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827" y="0"/>
                </a:moveTo>
                <a:lnTo>
                  <a:pt x="0" y="368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54391" y="504788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4127" y="0"/>
                </a:moveTo>
                <a:lnTo>
                  <a:pt x="0" y="241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13768" y="5007263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4750" y="0"/>
                </a:moveTo>
                <a:lnTo>
                  <a:pt x="0" y="6475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74390" y="4967889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4128" y="0"/>
                </a:moveTo>
                <a:lnTo>
                  <a:pt x="0" y="104127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35037" y="4928528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143481" y="0"/>
                </a:moveTo>
                <a:lnTo>
                  <a:pt x="0" y="14348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23594" y="4889157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39" h="154939">
                <a:moveTo>
                  <a:pt x="154924" y="0"/>
                </a:moveTo>
                <a:lnTo>
                  <a:pt x="0" y="15492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23594" y="4875187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39">
                <a:moveTo>
                  <a:pt x="129528" y="0"/>
                </a:moveTo>
                <a:lnTo>
                  <a:pt x="0" y="1295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23594" y="487518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90162" y="0"/>
                </a:moveTo>
                <a:lnTo>
                  <a:pt x="0" y="9016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291841" y="487518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548" y="0"/>
                </a:moveTo>
                <a:lnTo>
                  <a:pt x="0" y="825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58830" y="48751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3" y="0"/>
                </a:moveTo>
                <a:lnTo>
                  <a:pt x="0" y="76193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58830" y="487518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36827" y="0"/>
                </a:moveTo>
                <a:lnTo>
                  <a:pt x="0" y="368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54391" y="5047889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30" h="24129">
                <a:moveTo>
                  <a:pt x="24127" y="0"/>
                </a:moveTo>
                <a:lnTo>
                  <a:pt x="0" y="241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58830" y="4875187"/>
            <a:ext cx="219710" cy="196850"/>
          </a:xfrm>
          <a:custGeom>
            <a:avLst/>
            <a:gdLst/>
            <a:ahLst/>
            <a:cxnLst/>
            <a:rect l="l" t="t" r="r" b="b"/>
            <a:pathLst>
              <a:path w="219710" h="196850">
                <a:moveTo>
                  <a:pt x="219688" y="0"/>
                </a:moveTo>
                <a:lnTo>
                  <a:pt x="0" y="0"/>
                </a:lnTo>
                <a:lnTo>
                  <a:pt x="0" y="82542"/>
                </a:lnTo>
                <a:lnTo>
                  <a:pt x="64763" y="82555"/>
                </a:lnTo>
                <a:lnTo>
                  <a:pt x="64763" y="196829"/>
                </a:lnTo>
                <a:lnTo>
                  <a:pt x="219688" y="19682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3076" y="500725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0" y="0"/>
                </a:moveTo>
                <a:lnTo>
                  <a:pt x="45712" y="4571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3076" y="496788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0" y="0"/>
                </a:moveTo>
                <a:lnTo>
                  <a:pt x="85079" y="8508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3076" y="4928522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60">
                <a:moveTo>
                  <a:pt x="0" y="0"/>
                </a:moveTo>
                <a:lnTo>
                  <a:pt x="124447" y="12444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3076" y="4889154"/>
            <a:ext cx="154940" cy="154940"/>
          </a:xfrm>
          <a:custGeom>
            <a:avLst/>
            <a:gdLst/>
            <a:ahLst/>
            <a:cxnLst/>
            <a:rect l="l" t="t" r="r" b="b"/>
            <a:pathLst>
              <a:path w="154940" h="154939">
                <a:moveTo>
                  <a:pt x="0" y="0"/>
                </a:moveTo>
                <a:lnTo>
                  <a:pt x="154927" y="15492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8471" y="4875187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40" h="129539">
                <a:moveTo>
                  <a:pt x="0" y="0"/>
                </a:moveTo>
                <a:lnTo>
                  <a:pt x="129532" y="12952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17838" y="487518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165" y="9016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57205" y="4875187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0"/>
                </a:moveTo>
                <a:lnTo>
                  <a:pt x="82548" y="825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96572" y="48751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96" y="7619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35939" y="487518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0"/>
                </a:moveTo>
                <a:lnTo>
                  <a:pt x="36828" y="3682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3076" y="4875187"/>
            <a:ext cx="219710" cy="177800"/>
          </a:xfrm>
          <a:custGeom>
            <a:avLst/>
            <a:gdLst/>
            <a:ahLst/>
            <a:cxnLst/>
            <a:rect l="l" t="t" r="r" b="b"/>
            <a:pathLst>
              <a:path w="219709" h="177800">
                <a:moveTo>
                  <a:pt x="0" y="0"/>
                </a:moveTo>
                <a:lnTo>
                  <a:pt x="219692" y="0"/>
                </a:lnTo>
                <a:lnTo>
                  <a:pt x="219692" y="82542"/>
                </a:lnTo>
                <a:lnTo>
                  <a:pt x="154927" y="82555"/>
                </a:lnTo>
                <a:lnTo>
                  <a:pt x="154927" y="177782"/>
                </a:lnTo>
                <a:lnTo>
                  <a:pt x="0" y="17778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01330" y="5052969"/>
            <a:ext cx="588010" cy="223520"/>
          </a:xfrm>
          <a:custGeom>
            <a:avLst/>
            <a:gdLst/>
            <a:ahLst/>
            <a:cxnLst/>
            <a:rect l="l" t="t" r="r" b="b"/>
            <a:pathLst>
              <a:path w="588010" h="223520">
                <a:moveTo>
                  <a:pt x="0" y="223509"/>
                </a:moveTo>
                <a:lnTo>
                  <a:pt x="587955" y="223509"/>
                </a:lnTo>
                <a:lnTo>
                  <a:pt x="587955" y="0"/>
                </a:lnTo>
                <a:lnTo>
                  <a:pt x="0" y="0"/>
                </a:lnTo>
                <a:lnTo>
                  <a:pt x="0" y="223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01330" y="5052969"/>
            <a:ext cx="588010" cy="223520"/>
          </a:xfrm>
          <a:custGeom>
            <a:avLst/>
            <a:gdLst/>
            <a:ahLst/>
            <a:cxnLst/>
            <a:rect l="l" t="t" r="r" b="b"/>
            <a:pathLst>
              <a:path w="588010" h="223520">
                <a:moveTo>
                  <a:pt x="0" y="223509"/>
                </a:moveTo>
                <a:lnTo>
                  <a:pt x="587955" y="223509"/>
                </a:lnTo>
                <a:lnTo>
                  <a:pt x="587955" y="0"/>
                </a:lnTo>
                <a:lnTo>
                  <a:pt x="0" y="0"/>
                </a:lnTo>
                <a:lnTo>
                  <a:pt x="0" y="22350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008003" y="4957728"/>
            <a:ext cx="1299210" cy="114300"/>
          </a:xfrm>
          <a:custGeom>
            <a:avLst/>
            <a:gdLst/>
            <a:ahLst/>
            <a:cxnLst/>
            <a:rect l="l" t="t" r="r" b="b"/>
            <a:pathLst>
              <a:path w="1299210" h="114300">
                <a:moveTo>
                  <a:pt x="0" y="114288"/>
                </a:moveTo>
                <a:lnTo>
                  <a:pt x="1299082" y="114288"/>
                </a:lnTo>
                <a:lnTo>
                  <a:pt x="1299082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08003" y="4957728"/>
            <a:ext cx="1299210" cy="114300"/>
          </a:xfrm>
          <a:custGeom>
            <a:avLst/>
            <a:gdLst/>
            <a:ahLst/>
            <a:cxnLst/>
            <a:rect l="l" t="t" r="r" b="b"/>
            <a:pathLst>
              <a:path w="1299210" h="114300">
                <a:moveTo>
                  <a:pt x="0" y="114288"/>
                </a:moveTo>
                <a:lnTo>
                  <a:pt x="1299082" y="114288"/>
                </a:lnTo>
                <a:lnTo>
                  <a:pt x="1299082" y="0"/>
                </a:lnTo>
                <a:lnTo>
                  <a:pt x="0" y="0"/>
                </a:lnTo>
                <a:lnTo>
                  <a:pt x="0" y="11428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015647" y="4985666"/>
            <a:ext cx="501650" cy="198755"/>
          </a:xfrm>
          <a:custGeom>
            <a:avLst/>
            <a:gdLst/>
            <a:ahLst/>
            <a:cxnLst/>
            <a:rect l="l" t="t" r="r" b="b"/>
            <a:pathLst>
              <a:path w="501650" h="198754">
                <a:moveTo>
                  <a:pt x="11404" y="91429"/>
                </a:moveTo>
                <a:lnTo>
                  <a:pt x="0" y="91429"/>
                </a:lnTo>
                <a:lnTo>
                  <a:pt x="1181" y="198399"/>
                </a:lnTo>
                <a:lnTo>
                  <a:pt x="41987" y="191750"/>
                </a:lnTo>
                <a:lnTo>
                  <a:pt x="78427" y="173942"/>
                </a:lnTo>
                <a:lnTo>
                  <a:pt x="109156" y="147074"/>
                </a:lnTo>
                <a:lnTo>
                  <a:pt x="132829" y="113248"/>
                </a:lnTo>
                <a:lnTo>
                  <a:pt x="142117" y="92699"/>
                </a:lnTo>
                <a:lnTo>
                  <a:pt x="22830" y="92699"/>
                </a:lnTo>
                <a:lnTo>
                  <a:pt x="11404" y="91429"/>
                </a:lnTo>
                <a:close/>
              </a:path>
              <a:path w="501650" h="198754">
                <a:moveTo>
                  <a:pt x="501576" y="0"/>
                </a:moveTo>
                <a:lnTo>
                  <a:pt x="22830" y="319"/>
                </a:lnTo>
                <a:lnTo>
                  <a:pt x="22830" y="92699"/>
                </a:lnTo>
                <a:lnTo>
                  <a:pt x="142117" y="92699"/>
                </a:lnTo>
                <a:lnTo>
                  <a:pt x="144026" y="87869"/>
                </a:lnTo>
                <a:lnTo>
                  <a:pt x="148100" y="74564"/>
                </a:lnTo>
                <a:lnTo>
                  <a:pt x="151090" y="60953"/>
                </a:lnTo>
                <a:lnTo>
                  <a:pt x="501576" y="60953"/>
                </a:lnTo>
                <a:lnTo>
                  <a:pt x="501576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15647" y="4985666"/>
            <a:ext cx="501650" cy="198755"/>
          </a:xfrm>
          <a:custGeom>
            <a:avLst/>
            <a:gdLst/>
            <a:ahLst/>
            <a:cxnLst/>
            <a:rect l="l" t="t" r="r" b="b"/>
            <a:pathLst>
              <a:path w="501650" h="198754">
                <a:moveTo>
                  <a:pt x="22830" y="80001"/>
                </a:moveTo>
                <a:lnTo>
                  <a:pt x="22830" y="63893"/>
                </a:lnTo>
                <a:lnTo>
                  <a:pt x="22830" y="46843"/>
                </a:lnTo>
                <a:lnTo>
                  <a:pt x="22830" y="30406"/>
                </a:lnTo>
                <a:lnTo>
                  <a:pt x="22830" y="16137"/>
                </a:lnTo>
                <a:lnTo>
                  <a:pt x="22830" y="5590"/>
                </a:lnTo>
                <a:lnTo>
                  <a:pt x="22830" y="319"/>
                </a:lnTo>
                <a:lnTo>
                  <a:pt x="501576" y="0"/>
                </a:lnTo>
                <a:lnTo>
                  <a:pt x="501576" y="60953"/>
                </a:lnTo>
                <a:lnTo>
                  <a:pt x="151090" y="60953"/>
                </a:lnTo>
                <a:lnTo>
                  <a:pt x="148100" y="74564"/>
                </a:lnTo>
                <a:lnTo>
                  <a:pt x="132829" y="113248"/>
                </a:lnTo>
                <a:lnTo>
                  <a:pt x="109156" y="147074"/>
                </a:lnTo>
                <a:lnTo>
                  <a:pt x="78427" y="173942"/>
                </a:lnTo>
                <a:lnTo>
                  <a:pt x="41987" y="191750"/>
                </a:lnTo>
                <a:lnTo>
                  <a:pt x="1181" y="198399"/>
                </a:lnTo>
                <a:lnTo>
                  <a:pt x="0" y="91429"/>
                </a:lnTo>
                <a:lnTo>
                  <a:pt x="11404" y="91429"/>
                </a:lnTo>
                <a:lnTo>
                  <a:pt x="22830" y="92699"/>
                </a:lnTo>
                <a:lnTo>
                  <a:pt x="22830" y="8000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59745" y="5078817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4" h="104775">
                <a:moveTo>
                  <a:pt x="39843" y="0"/>
                </a:moveTo>
                <a:lnTo>
                  <a:pt x="7422" y="24456"/>
                </a:lnTo>
                <a:lnTo>
                  <a:pt x="0" y="51626"/>
                </a:lnTo>
                <a:lnTo>
                  <a:pt x="298" y="57280"/>
                </a:lnTo>
                <a:lnTo>
                  <a:pt x="18720" y="91071"/>
                </a:lnTo>
                <a:lnTo>
                  <a:pt x="61118" y="104377"/>
                </a:lnTo>
                <a:lnTo>
                  <a:pt x="73425" y="100883"/>
                </a:lnTo>
                <a:lnTo>
                  <a:pt x="100243" y="72881"/>
                </a:lnTo>
                <a:lnTo>
                  <a:pt x="105650" y="41287"/>
                </a:lnTo>
                <a:lnTo>
                  <a:pt x="101669" y="29617"/>
                </a:lnTo>
                <a:lnTo>
                  <a:pt x="72592" y="4587"/>
                </a:lnTo>
                <a:lnTo>
                  <a:pt x="39843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59745" y="5078817"/>
            <a:ext cx="106045" cy="104775"/>
          </a:xfrm>
          <a:custGeom>
            <a:avLst/>
            <a:gdLst/>
            <a:ahLst/>
            <a:cxnLst/>
            <a:rect l="l" t="t" r="r" b="b"/>
            <a:pathLst>
              <a:path w="106044" h="104775">
                <a:moveTo>
                  <a:pt x="0" y="51626"/>
                </a:moveTo>
                <a:lnTo>
                  <a:pt x="15915" y="13608"/>
                </a:lnTo>
                <a:lnTo>
                  <a:pt x="39843" y="0"/>
                </a:lnTo>
                <a:lnTo>
                  <a:pt x="57493" y="831"/>
                </a:lnTo>
                <a:lnTo>
                  <a:pt x="94771" y="19358"/>
                </a:lnTo>
                <a:lnTo>
                  <a:pt x="105650" y="41287"/>
                </a:lnTo>
                <a:lnTo>
                  <a:pt x="104464" y="58265"/>
                </a:lnTo>
                <a:lnTo>
                  <a:pt x="84318" y="94357"/>
                </a:lnTo>
                <a:lnTo>
                  <a:pt x="61118" y="104377"/>
                </a:lnTo>
                <a:lnTo>
                  <a:pt x="44720" y="102933"/>
                </a:lnTo>
                <a:lnTo>
                  <a:pt x="9597" y="81511"/>
                </a:lnTo>
                <a:lnTo>
                  <a:pt x="0" y="5162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54395" y="5115752"/>
            <a:ext cx="29845" cy="98425"/>
          </a:xfrm>
          <a:custGeom>
            <a:avLst/>
            <a:gdLst/>
            <a:ahLst/>
            <a:cxnLst/>
            <a:rect l="l" t="t" r="r" b="b"/>
            <a:pathLst>
              <a:path w="29844" h="98425">
                <a:moveTo>
                  <a:pt x="17459" y="81386"/>
                </a:moveTo>
                <a:lnTo>
                  <a:pt x="17887" y="80408"/>
                </a:lnTo>
                <a:lnTo>
                  <a:pt x="18806" y="77284"/>
                </a:lnTo>
                <a:lnTo>
                  <a:pt x="15477" y="77284"/>
                </a:lnTo>
                <a:lnTo>
                  <a:pt x="0" y="77284"/>
                </a:lnTo>
                <a:lnTo>
                  <a:pt x="15271" y="86249"/>
                </a:lnTo>
                <a:lnTo>
                  <a:pt x="1562" y="93386"/>
                </a:lnTo>
                <a:lnTo>
                  <a:pt x="4122" y="96433"/>
                </a:lnTo>
                <a:lnTo>
                  <a:pt x="7899" y="97844"/>
                </a:lnTo>
                <a:lnTo>
                  <a:pt x="10925" y="97844"/>
                </a:lnTo>
                <a:lnTo>
                  <a:pt x="19078" y="92464"/>
                </a:lnTo>
                <a:lnTo>
                  <a:pt x="24870" y="79521"/>
                </a:lnTo>
                <a:lnTo>
                  <a:pt x="28409" y="63811"/>
                </a:lnTo>
                <a:lnTo>
                  <a:pt x="29804" y="50129"/>
                </a:lnTo>
                <a:lnTo>
                  <a:pt x="28313" y="33018"/>
                </a:lnTo>
                <a:lnTo>
                  <a:pt x="24467" y="17365"/>
                </a:lnTo>
                <a:lnTo>
                  <a:pt x="19273" y="5593"/>
                </a:lnTo>
                <a:lnTo>
                  <a:pt x="13741" y="127"/>
                </a:lnTo>
                <a:lnTo>
                  <a:pt x="4954" y="0"/>
                </a:lnTo>
                <a:lnTo>
                  <a:pt x="5963" y="7200"/>
                </a:lnTo>
                <a:lnTo>
                  <a:pt x="5963" y="13422"/>
                </a:lnTo>
                <a:lnTo>
                  <a:pt x="12437" y="13422"/>
                </a:lnTo>
                <a:lnTo>
                  <a:pt x="14999" y="13422"/>
                </a:lnTo>
                <a:lnTo>
                  <a:pt x="15612" y="11441"/>
                </a:lnTo>
                <a:lnTo>
                  <a:pt x="14466" y="9156"/>
                </a:lnTo>
                <a:lnTo>
                  <a:pt x="17900" y="9156"/>
                </a:lnTo>
                <a:lnTo>
                  <a:pt x="26197" y="41474"/>
                </a:lnTo>
                <a:lnTo>
                  <a:pt x="23364" y="41474"/>
                </a:lnTo>
                <a:lnTo>
                  <a:pt x="23364" y="40585"/>
                </a:lnTo>
                <a:lnTo>
                  <a:pt x="22928" y="37816"/>
                </a:lnTo>
                <a:lnTo>
                  <a:pt x="19723" y="38350"/>
                </a:lnTo>
                <a:lnTo>
                  <a:pt x="15477" y="39226"/>
                </a:lnTo>
                <a:lnTo>
                  <a:pt x="15477" y="51391"/>
                </a:lnTo>
                <a:lnTo>
                  <a:pt x="19116" y="52382"/>
                </a:lnTo>
                <a:lnTo>
                  <a:pt x="23041" y="53182"/>
                </a:lnTo>
                <a:lnTo>
                  <a:pt x="23667" y="50629"/>
                </a:lnTo>
                <a:lnTo>
                  <a:pt x="23667" y="49258"/>
                </a:lnTo>
                <a:lnTo>
                  <a:pt x="26598" y="49258"/>
                </a:lnTo>
                <a:lnTo>
                  <a:pt x="26625" y="53436"/>
                </a:lnTo>
                <a:lnTo>
                  <a:pt x="26482" y="55811"/>
                </a:lnTo>
                <a:lnTo>
                  <a:pt x="25993" y="59963"/>
                </a:lnTo>
                <a:lnTo>
                  <a:pt x="25410" y="64966"/>
                </a:lnTo>
                <a:lnTo>
                  <a:pt x="20430" y="81386"/>
                </a:lnTo>
                <a:lnTo>
                  <a:pt x="17459" y="81386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224762" y="5106215"/>
            <a:ext cx="69850" cy="117475"/>
          </a:xfrm>
          <a:custGeom>
            <a:avLst/>
            <a:gdLst/>
            <a:ahLst/>
            <a:cxnLst/>
            <a:rect l="l" t="t" r="r" b="b"/>
            <a:pathLst>
              <a:path w="69850" h="117475">
                <a:moveTo>
                  <a:pt x="14397" y="8025"/>
                </a:moveTo>
                <a:lnTo>
                  <a:pt x="16449" y="6463"/>
                </a:lnTo>
                <a:lnTo>
                  <a:pt x="19036" y="5548"/>
                </a:lnTo>
                <a:lnTo>
                  <a:pt x="21844" y="5548"/>
                </a:lnTo>
                <a:lnTo>
                  <a:pt x="24151" y="5548"/>
                </a:lnTo>
                <a:lnTo>
                  <a:pt x="26283" y="6223"/>
                </a:lnTo>
                <a:lnTo>
                  <a:pt x="28112" y="7301"/>
                </a:lnTo>
                <a:lnTo>
                  <a:pt x="30142" y="5650"/>
                </a:lnTo>
                <a:lnTo>
                  <a:pt x="33576" y="0"/>
                </a:lnTo>
                <a:lnTo>
                  <a:pt x="42785" y="0"/>
                </a:lnTo>
                <a:lnTo>
                  <a:pt x="66068" y="33278"/>
                </a:lnTo>
                <a:lnTo>
                  <a:pt x="69383" y="57812"/>
                </a:lnTo>
                <a:lnTo>
                  <a:pt x="68628" y="69496"/>
                </a:lnTo>
                <a:lnTo>
                  <a:pt x="53778" y="111159"/>
                </a:lnTo>
                <a:lnTo>
                  <a:pt x="30742" y="117006"/>
                </a:lnTo>
                <a:lnTo>
                  <a:pt x="24455" y="111494"/>
                </a:lnTo>
                <a:lnTo>
                  <a:pt x="23041" y="109157"/>
                </a:lnTo>
                <a:lnTo>
                  <a:pt x="21490" y="107392"/>
                </a:lnTo>
                <a:lnTo>
                  <a:pt x="18868" y="110110"/>
                </a:lnTo>
                <a:lnTo>
                  <a:pt x="20833" y="112535"/>
                </a:lnTo>
                <a:lnTo>
                  <a:pt x="17193" y="112535"/>
                </a:lnTo>
                <a:lnTo>
                  <a:pt x="13517" y="108573"/>
                </a:lnTo>
                <a:lnTo>
                  <a:pt x="10287" y="103418"/>
                </a:lnTo>
                <a:lnTo>
                  <a:pt x="7653" y="97373"/>
                </a:lnTo>
                <a:lnTo>
                  <a:pt x="11328" y="97348"/>
                </a:lnTo>
                <a:lnTo>
                  <a:pt x="11390" y="98846"/>
                </a:lnTo>
                <a:lnTo>
                  <a:pt x="13102" y="100611"/>
                </a:lnTo>
                <a:lnTo>
                  <a:pt x="14559" y="99976"/>
                </a:lnTo>
                <a:lnTo>
                  <a:pt x="24876" y="95214"/>
                </a:lnTo>
                <a:lnTo>
                  <a:pt x="12339" y="87316"/>
                </a:lnTo>
                <a:lnTo>
                  <a:pt x="10038" y="85957"/>
                </a:lnTo>
                <a:lnTo>
                  <a:pt x="7452" y="88637"/>
                </a:lnTo>
                <a:lnTo>
                  <a:pt x="8289" y="90923"/>
                </a:lnTo>
                <a:lnTo>
                  <a:pt x="5259" y="90923"/>
                </a:lnTo>
                <a:lnTo>
                  <a:pt x="3615" y="86681"/>
                </a:lnTo>
                <a:lnTo>
                  <a:pt x="2052" y="80726"/>
                </a:lnTo>
                <a:lnTo>
                  <a:pt x="1109" y="73207"/>
                </a:lnTo>
                <a:lnTo>
                  <a:pt x="4246" y="73207"/>
                </a:lnTo>
                <a:lnTo>
                  <a:pt x="4798" y="76713"/>
                </a:lnTo>
                <a:lnTo>
                  <a:pt x="5866" y="77297"/>
                </a:lnTo>
                <a:lnTo>
                  <a:pt x="9300" y="77297"/>
                </a:lnTo>
                <a:lnTo>
                  <a:pt x="48345" y="77297"/>
                </a:lnTo>
                <a:lnTo>
                  <a:pt x="50020" y="77297"/>
                </a:lnTo>
                <a:lnTo>
                  <a:pt x="51582" y="75989"/>
                </a:lnTo>
                <a:lnTo>
                  <a:pt x="51582" y="74376"/>
                </a:lnTo>
                <a:lnTo>
                  <a:pt x="51582" y="73055"/>
                </a:lnTo>
                <a:lnTo>
                  <a:pt x="50683" y="71950"/>
                </a:lnTo>
                <a:lnTo>
                  <a:pt x="49443" y="71582"/>
                </a:lnTo>
                <a:lnTo>
                  <a:pt x="5963" y="61525"/>
                </a:lnTo>
                <a:lnTo>
                  <a:pt x="4489" y="61156"/>
                </a:lnTo>
                <a:lnTo>
                  <a:pt x="2969" y="62896"/>
                </a:lnTo>
                <a:lnTo>
                  <a:pt x="3130" y="64725"/>
                </a:lnTo>
                <a:lnTo>
                  <a:pt x="303" y="64725"/>
                </a:lnTo>
                <a:lnTo>
                  <a:pt x="0" y="60064"/>
                </a:lnTo>
                <a:lnTo>
                  <a:pt x="0" y="62896"/>
                </a:lnTo>
                <a:lnTo>
                  <a:pt x="0" y="57233"/>
                </a:lnTo>
                <a:lnTo>
                  <a:pt x="0" y="52928"/>
                </a:lnTo>
                <a:lnTo>
                  <a:pt x="223" y="48724"/>
                </a:lnTo>
                <a:lnTo>
                  <a:pt x="657" y="44686"/>
                </a:lnTo>
                <a:lnTo>
                  <a:pt x="3944" y="44686"/>
                </a:lnTo>
                <a:lnTo>
                  <a:pt x="3491" y="47023"/>
                </a:lnTo>
                <a:lnTo>
                  <a:pt x="5294" y="48585"/>
                </a:lnTo>
                <a:lnTo>
                  <a:pt x="6522" y="48280"/>
                </a:lnTo>
                <a:lnTo>
                  <a:pt x="47533" y="38248"/>
                </a:lnTo>
                <a:lnTo>
                  <a:pt x="48873" y="37918"/>
                </a:lnTo>
                <a:lnTo>
                  <a:pt x="49964" y="36622"/>
                </a:lnTo>
                <a:lnTo>
                  <a:pt x="49964" y="35238"/>
                </a:lnTo>
                <a:lnTo>
                  <a:pt x="49964" y="33574"/>
                </a:lnTo>
                <a:lnTo>
                  <a:pt x="48555" y="32216"/>
                </a:lnTo>
                <a:lnTo>
                  <a:pt x="46826" y="32216"/>
                </a:lnTo>
                <a:lnTo>
                  <a:pt x="9549" y="32216"/>
                </a:lnTo>
                <a:lnTo>
                  <a:pt x="7595" y="32216"/>
                </a:lnTo>
                <a:lnTo>
                  <a:pt x="6181" y="33778"/>
                </a:lnTo>
                <a:lnTo>
                  <a:pt x="5784" y="36508"/>
                </a:lnTo>
                <a:lnTo>
                  <a:pt x="2219" y="36508"/>
                </a:lnTo>
                <a:lnTo>
                  <a:pt x="5905" y="22722"/>
                </a:lnTo>
                <a:lnTo>
                  <a:pt x="11331" y="10992"/>
                </a:lnTo>
                <a:lnTo>
                  <a:pt x="14397" y="8025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44585" y="5157226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5575" y="7694"/>
                </a:moveTo>
                <a:lnTo>
                  <a:pt x="15575" y="0"/>
                </a:lnTo>
                <a:lnTo>
                  <a:pt x="0" y="3796"/>
                </a:lnTo>
                <a:lnTo>
                  <a:pt x="15575" y="7694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240944" y="5121200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9810" y="7783"/>
                </a:moveTo>
                <a:lnTo>
                  <a:pt x="9810" y="3745"/>
                </a:lnTo>
                <a:lnTo>
                  <a:pt x="9810" y="1676"/>
                </a:lnTo>
                <a:lnTo>
                  <a:pt x="8068" y="0"/>
                </a:lnTo>
                <a:lnTo>
                  <a:pt x="5916" y="0"/>
                </a:lnTo>
                <a:lnTo>
                  <a:pt x="4682" y="0"/>
                </a:lnTo>
                <a:lnTo>
                  <a:pt x="3385" y="495"/>
                </a:lnTo>
                <a:lnTo>
                  <a:pt x="2524" y="1649"/>
                </a:lnTo>
                <a:lnTo>
                  <a:pt x="1513" y="3021"/>
                </a:lnTo>
                <a:lnTo>
                  <a:pt x="403" y="6234"/>
                </a:lnTo>
                <a:lnTo>
                  <a:pt x="0" y="7783"/>
                </a:lnTo>
                <a:lnTo>
                  <a:pt x="9810" y="7783"/>
                </a:lnTo>
                <a:close/>
              </a:path>
            </a:pathLst>
          </a:custGeom>
          <a:ln w="1269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48468" y="627188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solidFill>
            <a:srgbClr val="C9DE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48468" y="627188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ln w="427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48468" y="655207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solidFill>
            <a:srgbClr val="009BC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48468" y="655207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ln w="427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48468" y="68162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48468" y="681625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85716"/>
                </a:moveTo>
                <a:lnTo>
                  <a:pt x="85716" y="85716"/>
                </a:lnTo>
                <a:lnTo>
                  <a:pt x="85716" y="0"/>
                </a:lnTo>
                <a:lnTo>
                  <a:pt x="0" y="0"/>
                </a:lnTo>
                <a:lnTo>
                  <a:pt x="0" y="85716"/>
                </a:lnTo>
                <a:close/>
              </a:path>
            </a:pathLst>
          </a:custGeom>
          <a:ln w="427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839288" y="8120577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478" y="0"/>
                </a:moveTo>
                <a:lnTo>
                  <a:pt x="658632" y="2378"/>
                </a:lnTo>
                <a:lnTo>
                  <a:pt x="601097" y="9389"/>
                </a:lnTo>
                <a:lnTo>
                  <a:pt x="545056" y="20850"/>
                </a:lnTo>
                <a:lnTo>
                  <a:pt x="490695" y="36575"/>
                </a:lnTo>
                <a:lnTo>
                  <a:pt x="438198" y="56379"/>
                </a:lnTo>
                <a:lnTo>
                  <a:pt x="387750" y="80079"/>
                </a:lnTo>
                <a:lnTo>
                  <a:pt x="339536" y="107488"/>
                </a:lnTo>
                <a:lnTo>
                  <a:pt x="293740" y="138424"/>
                </a:lnTo>
                <a:lnTo>
                  <a:pt x="250546" y="172701"/>
                </a:lnTo>
                <a:lnTo>
                  <a:pt x="210140" y="210135"/>
                </a:lnTo>
                <a:lnTo>
                  <a:pt x="172706" y="250541"/>
                </a:lnTo>
                <a:lnTo>
                  <a:pt x="138428" y="293734"/>
                </a:lnTo>
                <a:lnTo>
                  <a:pt x="107492" y="339530"/>
                </a:lnTo>
                <a:lnTo>
                  <a:pt x="80081" y="387744"/>
                </a:lnTo>
                <a:lnTo>
                  <a:pt x="56381" y="438192"/>
                </a:lnTo>
                <a:lnTo>
                  <a:pt x="36576" y="490690"/>
                </a:lnTo>
                <a:lnTo>
                  <a:pt x="20851" y="545051"/>
                </a:lnTo>
                <a:lnTo>
                  <a:pt x="9390" y="601093"/>
                </a:lnTo>
                <a:lnTo>
                  <a:pt x="2378" y="658630"/>
                </a:lnTo>
                <a:lnTo>
                  <a:pt x="0" y="717477"/>
                </a:lnTo>
                <a:lnTo>
                  <a:pt x="2378" y="776320"/>
                </a:lnTo>
                <a:lnTo>
                  <a:pt x="9390" y="833853"/>
                </a:lnTo>
                <a:lnTo>
                  <a:pt x="20851" y="889891"/>
                </a:lnTo>
                <a:lnTo>
                  <a:pt x="36576" y="944251"/>
                </a:lnTo>
                <a:lnTo>
                  <a:pt x="56381" y="996746"/>
                </a:lnTo>
                <a:lnTo>
                  <a:pt x="80081" y="1047194"/>
                </a:lnTo>
                <a:lnTo>
                  <a:pt x="107492" y="1095408"/>
                </a:lnTo>
                <a:lnTo>
                  <a:pt x="138428" y="1141205"/>
                </a:lnTo>
                <a:lnTo>
                  <a:pt x="172706" y="1184399"/>
                </a:lnTo>
                <a:lnTo>
                  <a:pt x="210140" y="1224806"/>
                </a:lnTo>
                <a:lnTo>
                  <a:pt x="250546" y="1262241"/>
                </a:lnTo>
                <a:lnTo>
                  <a:pt x="293740" y="1296520"/>
                </a:lnTo>
                <a:lnTo>
                  <a:pt x="339536" y="1327458"/>
                </a:lnTo>
                <a:lnTo>
                  <a:pt x="387750" y="1354870"/>
                </a:lnTo>
                <a:lnTo>
                  <a:pt x="438198" y="1378571"/>
                </a:lnTo>
                <a:lnTo>
                  <a:pt x="490695" y="1398377"/>
                </a:lnTo>
                <a:lnTo>
                  <a:pt x="545056" y="1414103"/>
                </a:lnTo>
                <a:lnTo>
                  <a:pt x="601097" y="1425565"/>
                </a:lnTo>
                <a:lnTo>
                  <a:pt x="658632" y="1432577"/>
                </a:lnTo>
                <a:lnTo>
                  <a:pt x="717478" y="1434956"/>
                </a:lnTo>
                <a:lnTo>
                  <a:pt x="776321" y="1432577"/>
                </a:lnTo>
                <a:lnTo>
                  <a:pt x="833853" y="1425565"/>
                </a:lnTo>
                <a:lnTo>
                  <a:pt x="889892" y="1414103"/>
                </a:lnTo>
                <a:lnTo>
                  <a:pt x="944251" y="1398377"/>
                </a:lnTo>
                <a:lnTo>
                  <a:pt x="996747" y="1378571"/>
                </a:lnTo>
                <a:lnTo>
                  <a:pt x="1047195" y="1354870"/>
                </a:lnTo>
                <a:lnTo>
                  <a:pt x="1095409" y="1327458"/>
                </a:lnTo>
                <a:lnTo>
                  <a:pt x="1141206" y="1296520"/>
                </a:lnTo>
                <a:lnTo>
                  <a:pt x="1184400" y="1262241"/>
                </a:lnTo>
                <a:lnTo>
                  <a:pt x="1224807" y="1224806"/>
                </a:lnTo>
                <a:lnTo>
                  <a:pt x="1262242" y="1184399"/>
                </a:lnTo>
                <a:lnTo>
                  <a:pt x="1296521" y="1141205"/>
                </a:lnTo>
                <a:lnTo>
                  <a:pt x="1327459" y="1095408"/>
                </a:lnTo>
                <a:lnTo>
                  <a:pt x="1354871" y="1047194"/>
                </a:lnTo>
                <a:lnTo>
                  <a:pt x="1378572" y="996746"/>
                </a:lnTo>
                <a:lnTo>
                  <a:pt x="1398378" y="944251"/>
                </a:lnTo>
                <a:lnTo>
                  <a:pt x="1414105" y="889891"/>
                </a:lnTo>
                <a:lnTo>
                  <a:pt x="1425566" y="833853"/>
                </a:lnTo>
                <a:lnTo>
                  <a:pt x="1432579" y="776320"/>
                </a:lnTo>
                <a:lnTo>
                  <a:pt x="1434957" y="717477"/>
                </a:lnTo>
                <a:lnTo>
                  <a:pt x="1432579" y="658630"/>
                </a:lnTo>
                <a:lnTo>
                  <a:pt x="1425566" y="601093"/>
                </a:lnTo>
                <a:lnTo>
                  <a:pt x="1414105" y="545051"/>
                </a:lnTo>
                <a:lnTo>
                  <a:pt x="1398378" y="490690"/>
                </a:lnTo>
                <a:lnTo>
                  <a:pt x="1378572" y="438192"/>
                </a:lnTo>
                <a:lnTo>
                  <a:pt x="1354871" y="387744"/>
                </a:lnTo>
                <a:lnTo>
                  <a:pt x="1327459" y="339530"/>
                </a:lnTo>
                <a:lnTo>
                  <a:pt x="1296521" y="293734"/>
                </a:lnTo>
                <a:lnTo>
                  <a:pt x="1262242" y="250541"/>
                </a:lnTo>
                <a:lnTo>
                  <a:pt x="1224807" y="210135"/>
                </a:lnTo>
                <a:lnTo>
                  <a:pt x="1184400" y="172701"/>
                </a:lnTo>
                <a:lnTo>
                  <a:pt x="1141206" y="138424"/>
                </a:lnTo>
                <a:lnTo>
                  <a:pt x="1095409" y="107488"/>
                </a:lnTo>
                <a:lnTo>
                  <a:pt x="1047195" y="80079"/>
                </a:lnTo>
                <a:lnTo>
                  <a:pt x="996747" y="56379"/>
                </a:lnTo>
                <a:lnTo>
                  <a:pt x="944251" y="36575"/>
                </a:lnTo>
                <a:lnTo>
                  <a:pt x="889892" y="20850"/>
                </a:lnTo>
                <a:lnTo>
                  <a:pt x="833853" y="9389"/>
                </a:lnTo>
                <a:lnTo>
                  <a:pt x="776321" y="2378"/>
                </a:lnTo>
                <a:lnTo>
                  <a:pt x="71747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839288" y="8120577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0" y="717477"/>
                </a:moveTo>
                <a:lnTo>
                  <a:pt x="2378" y="658630"/>
                </a:lnTo>
                <a:lnTo>
                  <a:pt x="9390" y="601093"/>
                </a:lnTo>
                <a:lnTo>
                  <a:pt x="20851" y="545051"/>
                </a:lnTo>
                <a:lnTo>
                  <a:pt x="36576" y="490690"/>
                </a:lnTo>
                <a:lnTo>
                  <a:pt x="56381" y="438192"/>
                </a:lnTo>
                <a:lnTo>
                  <a:pt x="80081" y="387744"/>
                </a:lnTo>
                <a:lnTo>
                  <a:pt x="107492" y="339530"/>
                </a:lnTo>
                <a:lnTo>
                  <a:pt x="138428" y="293734"/>
                </a:lnTo>
                <a:lnTo>
                  <a:pt x="172706" y="250541"/>
                </a:lnTo>
                <a:lnTo>
                  <a:pt x="210140" y="210135"/>
                </a:lnTo>
                <a:lnTo>
                  <a:pt x="250546" y="172701"/>
                </a:lnTo>
                <a:lnTo>
                  <a:pt x="293740" y="138424"/>
                </a:lnTo>
                <a:lnTo>
                  <a:pt x="339536" y="107488"/>
                </a:lnTo>
                <a:lnTo>
                  <a:pt x="387750" y="80079"/>
                </a:lnTo>
                <a:lnTo>
                  <a:pt x="438198" y="56379"/>
                </a:lnTo>
                <a:lnTo>
                  <a:pt x="490695" y="36575"/>
                </a:lnTo>
                <a:lnTo>
                  <a:pt x="545056" y="20850"/>
                </a:lnTo>
                <a:lnTo>
                  <a:pt x="601097" y="9389"/>
                </a:lnTo>
                <a:lnTo>
                  <a:pt x="658632" y="2378"/>
                </a:lnTo>
                <a:lnTo>
                  <a:pt x="717478" y="0"/>
                </a:lnTo>
                <a:lnTo>
                  <a:pt x="776321" y="2378"/>
                </a:lnTo>
                <a:lnTo>
                  <a:pt x="833853" y="9389"/>
                </a:lnTo>
                <a:lnTo>
                  <a:pt x="889892" y="20850"/>
                </a:lnTo>
                <a:lnTo>
                  <a:pt x="944251" y="36575"/>
                </a:lnTo>
                <a:lnTo>
                  <a:pt x="996747" y="56379"/>
                </a:lnTo>
                <a:lnTo>
                  <a:pt x="1047195" y="80079"/>
                </a:lnTo>
                <a:lnTo>
                  <a:pt x="1095409" y="107488"/>
                </a:lnTo>
                <a:lnTo>
                  <a:pt x="1141206" y="138424"/>
                </a:lnTo>
                <a:lnTo>
                  <a:pt x="1184400" y="172701"/>
                </a:lnTo>
                <a:lnTo>
                  <a:pt x="1224807" y="210135"/>
                </a:lnTo>
                <a:lnTo>
                  <a:pt x="1262242" y="250541"/>
                </a:lnTo>
                <a:lnTo>
                  <a:pt x="1296521" y="293734"/>
                </a:lnTo>
                <a:lnTo>
                  <a:pt x="1327459" y="339530"/>
                </a:lnTo>
                <a:lnTo>
                  <a:pt x="1354871" y="387744"/>
                </a:lnTo>
                <a:lnTo>
                  <a:pt x="1378572" y="438192"/>
                </a:lnTo>
                <a:lnTo>
                  <a:pt x="1398378" y="490690"/>
                </a:lnTo>
                <a:lnTo>
                  <a:pt x="1414105" y="545051"/>
                </a:lnTo>
                <a:lnTo>
                  <a:pt x="1425566" y="601093"/>
                </a:lnTo>
                <a:lnTo>
                  <a:pt x="1432579" y="658630"/>
                </a:lnTo>
                <a:lnTo>
                  <a:pt x="1434957" y="717477"/>
                </a:lnTo>
                <a:lnTo>
                  <a:pt x="1432579" y="776320"/>
                </a:lnTo>
                <a:lnTo>
                  <a:pt x="1425566" y="833853"/>
                </a:lnTo>
                <a:lnTo>
                  <a:pt x="1414105" y="889891"/>
                </a:lnTo>
                <a:lnTo>
                  <a:pt x="1398378" y="944251"/>
                </a:lnTo>
                <a:lnTo>
                  <a:pt x="1378572" y="996746"/>
                </a:lnTo>
                <a:lnTo>
                  <a:pt x="1354871" y="1047194"/>
                </a:lnTo>
                <a:lnTo>
                  <a:pt x="1327459" y="1095408"/>
                </a:lnTo>
                <a:lnTo>
                  <a:pt x="1296521" y="1141205"/>
                </a:lnTo>
                <a:lnTo>
                  <a:pt x="1262242" y="1184399"/>
                </a:lnTo>
                <a:lnTo>
                  <a:pt x="1224807" y="1224806"/>
                </a:lnTo>
                <a:lnTo>
                  <a:pt x="1184400" y="1262241"/>
                </a:lnTo>
                <a:lnTo>
                  <a:pt x="1141206" y="1296520"/>
                </a:lnTo>
                <a:lnTo>
                  <a:pt x="1095409" y="1327458"/>
                </a:lnTo>
                <a:lnTo>
                  <a:pt x="1047195" y="1354870"/>
                </a:lnTo>
                <a:lnTo>
                  <a:pt x="996747" y="1378571"/>
                </a:lnTo>
                <a:lnTo>
                  <a:pt x="944251" y="1398377"/>
                </a:lnTo>
                <a:lnTo>
                  <a:pt x="889892" y="1414103"/>
                </a:lnTo>
                <a:lnTo>
                  <a:pt x="833853" y="1425565"/>
                </a:lnTo>
                <a:lnTo>
                  <a:pt x="776321" y="1432577"/>
                </a:lnTo>
                <a:lnTo>
                  <a:pt x="717478" y="1434956"/>
                </a:lnTo>
                <a:lnTo>
                  <a:pt x="658632" y="1432577"/>
                </a:lnTo>
                <a:lnTo>
                  <a:pt x="601097" y="1425565"/>
                </a:lnTo>
                <a:lnTo>
                  <a:pt x="545056" y="1414103"/>
                </a:lnTo>
                <a:lnTo>
                  <a:pt x="490695" y="1398377"/>
                </a:lnTo>
                <a:lnTo>
                  <a:pt x="438198" y="1378571"/>
                </a:lnTo>
                <a:lnTo>
                  <a:pt x="387750" y="1354870"/>
                </a:lnTo>
                <a:lnTo>
                  <a:pt x="339536" y="1327458"/>
                </a:lnTo>
                <a:lnTo>
                  <a:pt x="293740" y="1296520"/>
                </a:lnTo>
                <a:lnTo>
                  <a:pt x="250546" y="1262241"/>
                </a:lnTo>
                <a:lnTo>
                  <a:pt x="210140" y="1224806"/>
                </a:lnTo>
                <a:lnTo>
                  <a:pt x="172706" y="1184399"/>
                </a:lnTo>
                <a:lnTo>
                  <a:pt x="138428" y="1141205"/>
                </a:lnTo>
                <a:lnTo>
                  <a:pt x="107492" y="1095408"/>
                </a:lnTo>
                <a:lnTo>
                  <a:pt x="80081" y="1047194"/>
                </a:lnTo>
                <a:lnTo>
                  <a:pt x="56381" y="996746"/>
                </a:lnTo>
                <a:lnTo>
                  <a:pt x="36576" y="944251"/>
                </a:lnTo>
                <a:lnTo>
                  <a:pt x="20851" y="889891"/>
                </a:lnTo>
                <a:lnTo>
                  <a:pt x="9390" y="833853"/>
                </a:lnTo>
                <a:lnTo>
                  <a:pt x="2378" y="776320"/>
                </a:lnTo>
                <a:lnTo>
                  <a:pt x="0" y="71747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160401" y="845337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09">
                <a:moveTo>
                  <a:pt x="2030" y="3238"/>
                </a:moveTo>
                <a:lnTo>
                  <a:pt x="1344" y="2146"/>
                </a:lnTo>
                <a:lnTo>
                  <a:pt x="673" y="1092"/>
                </a:lnTo>
                <a:lnTo>
                  <a:pt x="0" y="0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833331" y="8118810"/>
            <a:ext cx="1327069" cy="703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833331" y="8542214"/>
            <a:ext cx="670487" cy="280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896909" y="8542214"/>
            <a:ext cx="607060" cy="275590"/>
          </a:xfrm>
          <a:custGeom>
            <a:avLst/>
            <a:gdLst/>
            <a:ahLst/>
            <a:cxnLst/>
            <a:rect l="l" t="t" r="r" b="b"/>
            <a:pathLst>
              <a:path w="607059" h="275590">
                <a:moveTo>
                  <a:pt x="0" y="0"/>
                </a:moveTo>
                <a:lnTo>
                  <a:pt x="606909" y="27546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833155" y="8838143"/>
            <a:ext cx="1330839" cy="7193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33155" y="8838143"/>
            <a:ext cx="685820" cy="28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92722" y="8853620"/>
            <a:ext cx="626745" cy="271145"/>
          </a:xfrm>
          <a:custGeom>
            <a:avLst/>
            <a:gdLst/>
            <a:ahLst/>
            <a:cxnLst/>
            <a:rect l="l" t="t" r="r" b="b"/>
            <a:pathLst>
              <a:path w="626745" h="271145">
                <a:moveTo>
                  <a:pt x="626253" y="0"/>
                </a:moveTo>
                <a:lnTo>
                  <a:pt x="0" y="27097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833155" y="8838143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4" y="108"/>
                </a:moveTo>
                <a:lnTo>
                  <a:pt x="52" y="1295"/>
                </a:lnTo>
                <a:lnTo>
                  <a:pt x="7" y="108"/>
                </a:lnTo>
              </a:path>
            </a:pathLst>
          </a:custGeom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833226" y="8839166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3846"/>
                </a:moveTo>
                <a:lnTo>
                  <a:pt x="0" y="458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530848" y="8818625"/>
            <a:ext cx="634365" cy="436880"/>
          </a:xfrm>
          <a:custGeom>
            <a:avLst/>
            <a:gdLst/>
            <a:ahLst/>
            <a:cxnLst/>
            <a:rect l="l" t="t" r="r" b="b"/>
            <a:pathLst>
              <a:path w="634365" h="436879">
                <a:moveTo>
                  <a:pt x="25587" y="0"/>
                </a:moveTo>
                <a:lnTo>
                  <a:pt x="0" y="44306"/>
                </a:lnTo>
                <a:lnTo>
                  <a:pt x="608218" y="436747"/>
                </a:lnTo>
                <a:lnTo>
                  <a:pt x="633794" y="392454"/>
                </a:lnTo>
                <a:lnTo>
                  <a:pt x="2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530848" y="8818625"/>
            <a:ext cx="634365" cy="436880"/>
          </a:xfrm>
          <a:custGeom>
            <a:avLst/>
            <a:gdLst/>
            <a:ahLst/>
            <a:cxnLst/>
            <a:rect l="l" t="t" r="r" b="b"/>
            <a:pathLst>
              <a:path w="634365" h="436879">
                <a:moveTo>
                  <a:pt x="608218" y="436747"/>
                </a:moveTo>
                <a:lnTo>
                  <a:pt x="0" y="44306"/>
                </a:lnTo>
                <a:lnTo>
                  <a:pt x="25587" y="0"/>
                </a:lnTo>
                <a:lnTo>
                  <a:pt x="633794" y="392454"/>
                </a:lnTo>
                <a:lnTo>
                  <a:pt x="608218" y="436747"/>
                </a:lnTo>
                <a:close/>
              </a:path>
            </a:pathLst>
          </a:custGeom>
          <a:ln w="634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527572" y="8422171"/>
            <a:ext cx="639445" cy="438784"/>
          </a:xfrm>
          <a:custGeom>
            <a:avLst/>
            <a:gdLst/>
            <a:ahLst/>
            <a:cxnLst/>
            <a:rect l="l" t="t" r="r" b="b"/>
            <a:pathLst>
              <a:path w="639445" h="438784">
                <a:moveTo>
                  <a:pt x="613260" y="0"/>
                </a:moveTo>
                <a:lnTo>
                  <a:pt x="0" y="393875"/>
                </a:lnTo>
                <a:lnTo>
                  <a:pt x="25575" y="438170"/>
                </a:lnTo>
                <a:lnTo>
                  <a:pt x="638835" y="44292"/>
                </a:lnTo>
                <a:lnTo>
                  <a:pt x="613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27572" y="8422171"/>
            <a:ext cx="639445" cy="438784"/>
          </a:xfrm>
          <a:custGeom>
            <a:avLst/>
            <a:gdLst/>
            <a:ahLst/>
            <a:cxnLst/>
            <a:rect l="l" t="t" r="r" b="b"/>
            <a:pathLst>
              <a:path w="639445" h="438784">
                <a:moveTo>
                  <a:pt x="638835" y="44292"/>
                </a:moveTo>
                <a:lnTo>
                  <a:pt x="25575" y="438170"/>
                </a:lnTo>
                <a:lnTo>
                  <a:pt x="0" y="393875"/>
                </a:lnTo>
                <a:lnTo>
                  <a:pt x="613260" y="0"/>
                </a:lnTo>
                <a:lnTo>
                  <a:pt x="638835" y="44292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834031" y="8837838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245" y="0"/>
                </a:lnTo>
              </a:path>
            </a:pathLst>
          </a:custGeom>
          <a:ln w="5244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833155" y="8118810"/>
            <a:ext cx="1352550" cy="1438910"/>
          </a:xfrm>
          <a:custGeom>
            <a:avLst/>
            <a:gdLst/>
            <a:ahLst/>
            <a:cxnLst/>
            <a:rect l="l" t="t" r="r" b="b"/>
            <a:pathLst>
              <a:path w="1352550" h="1438909">
                <a:moveTo>
                  <a:pt x="1352491" y="377635"/>
                </a:moveTo>
                <a:lnTo>
                  <a:pt x="1333388" y="344454"/>
                </a:lnTo>
                <a:lnTo>
                  <a:pt x="1312601" y="312415"/>
                </a:lnTo>
                <a:lnTo>
                  <a:pt x="1290190" y="281579"/>
                </a:lnTo>
                <a:lnTo>
                  <a:pt x="1240738" y="223757"/>
                </a:lnTo>
                <a:lnTo>
                  <a:pt x="1185517" y="171473"/>
                </a:lnTo>
                <a:lnTo>
                  <a:pt x="1125009" y="125209"/>
                </a:lnTo>
                <a:lnTo>
                  <a:pt x="1092924" y="104486"/>
                </a:lnTo>
                <a:lnTo>
                  <a:pt x="1059699" y="85450"/>
                </a:lnTo>
                <a:lnTo>
                  <a:pt x="1025394" y="68161"/>
                </a:lnTo>
                <a:lnTo>
                  <a:pt x="990070" y="52680"/>
                </a:lnTo>
                <a:lnTo>
                  <a:pt x="953788" y="39066"/>
                </a:lnTo>
                <a:lnTo>
                  <a:pt x="916607" y="27381"/>
                </a:lnTo>
                <a:lnTo>
                  <a:pt x="878588" y="17685"/>
                </a:lnTo>
                <a:lnTo>
                  <a:pt x="839792" y="10038"/>
                </a:lnTo>
                <a:lnTo>
                  <a:pt x="800279" y="4501"/>
                </a:lnTo>
                <a:lnTo>
                  <a:pt x="760110" y="1135"/>
                </a:lnTo>
                <a:lnTo>
                  <a:pt x="719345" y="0"/>
                </a:lnTo>
                <a:lnTo>
                  <a:pt x="660348" y="2384"/>
                </a:lnTo>
                <a:lnTo>
                  <a:pt x="602664" y="9414"/>
                </a:lnTo>
                <a:lnTo>
                  <a:pt x="546479" y="20905"/>
                </a:lnTo>
                <a:lnTo>
                  <a:pt x="491977" y="36671"/>
                </a:lnTo>
                <a:lnTo>
                  <a:pt x="439344" y="56528"/>
                </a:lnTo>
                <a:lnTo>
                  <a:pt x="388765" y="80290"/>
                </a:lnTo>
                <a:lnTo>
                  <a:pt x="340426" y="107771"/>
                </a:lnTo>
                <a:lnTo>
                  <a:pt x="294510" y="138788"/>
                </a:lnTo>
                <a:lnTo>
                  <a:pt x="251204" y="173155"/>
                </a:lnTo>
                <a:lnTo>
                  <a:pt x="210692" y="210686"/>
                </a:lnTo>
                <a:lnTo>
                  <a:pt x="173160" y="251197"/>
                </a:lnTo>
                <a:lnTo>
                  <a:pt x="138792" y="294502"/>
                </a:lnTo>
                <a:lnTo>
                  <a:pt x="107775" y="340417"/>
                </a:lnTo>
                <a:lnTo>
                  <a:pt x="80292" y="388756"/>
                </a:lnTo>
                <a:lnTo>
                  <a:pt x="56530" y="439334"/>
                </a:lnTo>
                <a:lnTo>
                  <a:pt x="36672" y="491966"/>
                </a:lnTo>
                <a:lnTo>
                  <a:pt x="20906" y="546467"/>
                </a:lnTo>
                <a:lnTo>
                  <a:pt x="9415" y="602652"/>
                </a:lnTo>
                <a:lnTo>
                  <a:pt x="2384" y="660336"/>
                </a:lnTo>
                <a:lnTo>
                  <a:pt x="0" y="719333"/>
                </a:lnTo>
                <a:lnTo>
                  <a:pt x="2384" y="778328"/>
                </a:lnTo>
                <a:lnTo>
                  <a:pt x="9415" y="836009"/>
                </a:lnTo>
                <a:lnTo>
                  <a:pt x="20906" y="892192"/>
                </a:lnTo>
                <a:lnTo>
                  <a:pt x="36672" y="946692"/>
                </a:lnTo>
                <a:lnTo>
                  <a:pt x="56530" y="999323"/>
                </a:lnTo>
                <a:lnTo>
                  <a:pt x="80292" y="1049900"/>
                </a:lnTo>
                <a:lnTo>
                  <a:pt x="107775" y="1098238"/>
                </a:lnTo>
                <a:lnTo>
                  <a:pt x="138792" y="1144152"/>
                </a:lnTo>
                <a:lnTo>
                  <a:pt x="173160" y="1187457"/>
                </a:lnTo>
                <a:lnTo>
                  <a:pt x="210692" y="1227967"/>
                </a:lnTo>
                <a:lnTo>
                  <a:pt x="251204" y="1265498"/>
                </a:lnTo>
                <a:lnTo>
                  <a:pt x="294510" y="1299864"/>
                </a:lnTo>
                <a:lnTo>
                  <a:pt x="340426" y="1330880"/>
                </a:lnTo>
                <a:lnTo>
                  <a:pt x="388765" y="1358362"/>
                </a:lnTo>
                <a:lnTo>
                  <a:pt x="439344" y="1382124"/>
                </a:lnTo>
                <a:lnTo>
                  <a:pt x="491977" y="1401980"/>
                </a:lnTo>
                <a:lnTo>
                  <a:pt x="546479" y="1417746"/>
                </a:lnTo>
                <a:lnTo>
                  <a:pt x="602664" y="1429237"/>
                </a:lnTo>
                <a:lnTo>
                  <a:pt x="660348" y="1436267"/>
                </a:lnTo>
                <a:lnTo>
                  <a:pt x="719345" y="1438652"/>
                </a:lnTo>
                <a:lnTo>
                  <a:pt x="760065" y="1437518"/>
                </a:lnTo>
                <a:lnTo>
                  <a:pt x="800191" y="1434159"/>
                </a:lnTo>
                <a:lnTo>
                  <a:pt x="839663" y="1428634"/>
                </a:lnTo>
                <a:lnTo>
                  <a:pt x="878420" y="1421002"/>
                </a:lnTo>
                <a:lnTo>
                  <a:pt x="916402" y="1411326"/>
                </a:lnTo>
                <a:lnTo>
                  <a:pt x="953549" y="1399664"/>
                </a:lnTo>
                <a:lnTo>
                  <a:pt x="989801" y="1386078"/>
                </a:lnTo>
                <a:lnTo>
                  <a:pt x="1025096" y="1370627"/>
                </a:lnTo>
                <a:lnTo>
                  <a:pt x="1059375" y="1353372"/>
                </a:lnTo>
                <a:lnTo>
                  <a:pt x="1092578" y="1334373"/>
                </a:lnTo>
                <a:lnTo>
                  <a:pt x="1124643" y="1313690"/>
                </a:lnTo>
                <a:lnTo>
                  <a:pt x="1185123" y="1267515"/>
                </a:lnTo>
                <a:lnTo>
                  <a:pt x="1240331" y="1215328"/>
                </a:lnTo>
                <a:lnTo>
                  <a:pt x="1289785" y="1157613"/>
                </a:lnTo>
                <a:lnTo>
                  <a:pt x="1333002" y="1094851"/>
                </a:lnTo>
                <a:lnTo>
                  <a:pt x="1352122" y="1061728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5892521" y="8663257"/>
            <a:ext cx="9906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5" dirty="0">
                <a:solidFill>
                  <a:srgbClr val="231F20"/>
                </a:solidFill>
                <a:latin typeface="Helvetica"/>
                <a:cs typeface="Helvetica"/>
              </a:rPr>
              <a:t>2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896838" y="8849814"/>
            <a:ext cx="8953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2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440661" y="8411466"/>
            <a:ext cx="8953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1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6440661" y="9132475"/>
            <a:ext cx="8953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1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7220553" y="8385929"/>
            <a:ext cx="32893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~135°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689836" y="8808608"/>
            <a:ext cx="8953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5631979" y="8494352"/>
            <a:ext cx="208279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~</a:t>
            </a:r>
            <a:r>
              <a:rPr sz="900" spc="-90" dirty="0">
                <a:solidFill>
                  <a:srgbClr val="231F20"/>
                </a:solidFill>
                <a:latin typeface="Helvetica"/>
                <a:cs typeface="Helvetica"/>
              </a:rPr>
              <a:t>1</a:t>
            </a: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7226432" y="9114152"/>
            <a:ext cx="32893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~13</a:t>
            </a:r>
            <a:r>
              <a:rPr sz="900" spc="-5" dirty="0">
                <a:solidFill>
                  <a:srgbClr val="231F20"/>
                </a:solidFill>
                <a:latin typeface="Helvetica"/>
                <a:cs typeface="Helvetica"/>
              </a:rPr>
              <a:t>5</a:t>
            </a: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°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5631978" y="9049630"/>
            <a:ext cx="208279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~</a:t>
            </a:r>
            <a:r>
              <a:rPr sz="900" spc="-90" dirty="0">
                <a:solidFill>
                  <a:srgbClr val="231F20"/>
                </a:solidFill>
                <a:latin typeface="Helvetica"/>
                <a:cs typeface="Helvetica"/>
              </a:rPr>
              <a:t>1</a:t>
            </a: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4074293" y="669795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32" y="0"/>
                </a:lnTo>
              </a:path>
            </a:pathLst>
          </a:custGeom>
          <a:ln w="498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074293" y="6698268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5">
                <a:moveTo>
                  <a:pt x="0" y="48559"/>
                </a:moveTo>
                <a:lnTo>
                  <a:pt x="161832" y="48559"/>
                </a:lnTo>
                <a:lnTo>
                  <a:pt x="161832" y="0"/>
                </a:lnTo>
                <a:lnTo>
                  <a:pt x="0" y="0"/>
                </a:lnTo>
                <a:lnTo>
                  <a:pt x="0" y="48559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57840" y="669795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46" y="0"/>
                </a:lnTo>
              </a:path>
            </a:pathLst>
          </a:custGeom>
          <a:ln w="4982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257840" y="6698268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5">
                <a:moveTo>
                  <a:pt x="0" y="48559"/>
                </a:moveTo>
                <a:lnTo>
                  <a:pt x="161846" y="48559"/>
                </a:lnTo>
                <a:lnTo>
                  <a:pt x="161846" y="0"/>
                </a:lnTo>
                <a:lnTo>
                  <a:pt x="0" y="0"/>
                </a:lnTo>
                <a:lnTo>
                  <a:pt x="0" y="48559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55412" y="6698268"/>
            <a:ext cx="2611755" cy="1201420"/>
          </a:xfrm>
          <a:custGeom>
            <a:avLst/>
            <a:gdLst/>
            <a:ahLst/>
            <a:cxnLst/>
            <a:rect l="l" t="t" r="r" b="b"/>
            <a:pathLst>
              <a:path w="2611754" h="1201420">
                <a:moveTo>
                  <a:pt x="0" y="1201286"/>
                </a:moveTo>
                <a:lnTo>
                  <a:pt x="2611139" y="1201286"/>
                </a:lnTo>
                <a:lnTo>
                  <a:pt x="2611139" y="0"/>
                </a:lnTo>
                <a:lnTo>
                  <a:pt x="0" y="0"/>
                </a:lnTo>
                <a:lnTo>
                  <a:pt x="0" y="120128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655412" y="6698268"/>
            <a:ext cx="2611755" cy="1201420"/>
          </a:xfrm>
          <a:custGeom>
            <a:avLst/>
            <a:gdLst/>
            <a:ahLst/>
            <a:cxnLst/>
            <a:rect l="l" t="t" r="r" b="b"/>
            <a:pathLst>
              <a:path w="2611754" h="1201420">
                <a:moveTo>
                  <a:pt x="0" y="1201286"/>
                </a:moveTo>
                <a:lnTo>
                  <a:pt x="2611139" y="1201286"/>
                </a:lnTo>
                <a:lnTo>
                  <a:pt x="2611139" y="0"/>
                </a:lnTo>
                <a:lnTo>
                  <a:pt x="0" y="0"/>
                </a:lnTo>
                <a:lnTo>
                  <a:pt x="0" y="1201286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79120" y="781448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836" y="3173"/>
                </a:moveTo>
                <a:lnTo>
                  <a:pt x="546" y="2106"/>
                </a:lnTo>
                <a:lnTo>
                  <a:pt x="240" y="1066"/>
                </a:lnTo>
                <a:lnTo>
                  <a:pt x="0" y="0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15844" y="7918958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>
                <a:moveTo>
                  <a:pt x="0" y="0"/>
                </a:moveTo>
                <a:lnTo>
                  <a:pt x="2690275" y="0"/>
                </a:lnTo>
              </a:path>
            </a:pathLst>
          </a:custGeom>
          <a:ln w="40639">
            <a:solidFill>
              <a:srgbClr val="A7A9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635628" y="6697853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1420"/>
                </a:lnTo>
              </a:path>
            </a:pathLst>
          </a:custGeom>
          <a:ln w="40838">
            <a:solidFill>
              <a:srgbClr val="A7A9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15844" y="6678168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>
                <a:moveTo>
                  <a:pt x="0" y="0"/>
                </a:moveTo>
                <a:lnTo>
                  <a:pt x="2690275" y="0"/>
                </a:lnTo>
              </a:path>
            </a:pathLst>
          </a:custGeom>
          <a:ln w="40640">
            <a:solidFill>
              <a:srgbClr val="A7A9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286335" y="6698268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1286"/>
                </a:lnTo>
              </a:path>
            </a:pathLst>
          </a:custGeom>
          <a:ln w="40838">
            <a:solidFill>
              <a:srgbClr val="A7A9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615844" y="6658698"/>
            <a:ext cx="2690495" cy="1280795"/>
          </a:xfrm>
          <a:custGeom>
            <a:avLst/>
            <a:gdLst/>
            <a:ahLst/>
            <a:cxnLst/>
            <a:rect l="l" t="t" r="r" b="b"/>
            <a:pathLst>
              <a:path w="2690495" h="1280795">
                <a:moveTo>
                  <a:pt x="0" y="0"/>
                </a:moveTo>
                <a:lnTo>
                  <a:pt x="2690275" y="0"/>
                </a:lnTo>
                <a:lnTo>
                  <a:pt x="2690275" y="1280412"/>
                </a:lnTo>
                <a:lnTo>
                  <a:pt x="0" y="1280412"/>
                </a:lnTo>
                <a:lnTo>
                  <a:pt x="0" y="0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55412" y="6698268"/>
            <a:ext cx="2611755" cy="1201420"/>
          </a:xfrm>
          <a:custGeom>
            <a:avLst/>
            <a:gdLst/>
            <a:ahLst/>
            <a:cxnLst/>
            <a:rect l="l" t="t" r="r" b="b"/>
            <a:pathLst>
              <a:path w="2611754" h="1201420">
                <a:moveTo>
                  <a:pt x="0" y="0"/>
                </a:moveTo>
                <a:lnTo>
                  <a:pt x="2611139" y="0"/>
                </a:lnTo>
                <a:lnTo>
                  <a:pt x="2611139" y="1201286"/>
                </a:lnTo>
                <a:lnTo>
                  <a:pt x="0" y="1201286"/>
                </a:lnTo>
                <a:lnTo>
                  <a:pt x="0" y="0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88482" y="6745037"/>
            <a:ext cx="2413635" cy="1101090"/>
          </a:xfrm>
          <a:custGeom>
            <a:avLst/>
            <a:gdLst/>
            <a:ahLst/>
            <a:cxnLst/>
            <a:rect l="l" t="t" r="r" b="b"/>
            <a:pathLst>
              <a:path w="2413635" h="1101090">
                <a:moveTo>
                  <a:pt x="2413342" y="0"/>
                </a:moveTo>
                <a:lnTo>
                  <a:pt x="1859474" y="0"/>
                </a:lnTo>
                <a:lnTo>
                  <a:pt x="1060991" y="122275"/>
                </a:lnTo>
                <a:lnTo>
                  <a:pt x="0" y="122275"/>
                </a:lnTo>
                <a:lnTo>
                  <a:pt x="0" y="978272"/>
                </a:lnTo>
                <a:lnTo>
                  <a:pt x="1060991" y="978272"/>
                </a:lnTo>
                <a:lnTo>
                  <a:pt x="1859474" y="1100547"/>
                </a:lnTo>
                <a:lnTo>
                  <a:pt x="2413342" y="1100547"/>
                </a:lnTo>
                <a:lnTo>
                  <a:pt x="241334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88482" y="6745037"/>
            <a:ext cx="2413635" cy="1101090"/>
          </a:xfrm>
          <a:custGeom>
            <a:avLst/>
            <a:gdLst/>
            <a:ahLst/>
            <a:cxnLst/>
            <a:rect l="l" t="t" r="r" b="b"/>
            <a:pathLst>
              <a:path w="2413635" h="1101090">
                <a:moveTo>
                  <a:pt x="0" y="122275"/>
                </a:moveTo>
                <a:lnTo>
                  <a:pt x="1060991" y="122275"/>
                </a:lnTo>
                <a:lnTo>
                  <a:pt x="1859474" y="0"/>
                </a:lnTo>
                <a:lnTo>
                  <a:pt x="2413342" y="0"/>
                </a:lnTo>
                <a:lnTo>
                  <a:pt x="2413342" y="1100547"/>
                </a:lnTo>
                <a:lnTo>
                  <a:pt x="1859474" y="1100547"/>
                </a:lnTo>
                <a:lnTo>
                  <a:pt x="1060991" y="978272"/>
                </a:lnTo>
                <a:lnTo>
                  <a:pt x="0" y="978272"/>
                </a:lnTo>
                <a:lnTo>
                  <a:pt x="0" y="122275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51293" y="6652941"/>
            <a:ext cx="2619377" cy="1290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96261" y="7296416"/>
            <a:ext cx="2814320" cy="0"/>
          </a:xfrm>
          <a:custGeom>
            <a:avLst/>
            <a:gdLst/>
            <a:ahLst/>
            <a:cxnLst/>
            <a:rect l="l" t="t" r="r" b="b"/>
            <a:pathLst>
              <a:path w="2814320">
                <a:moveTo>
                  <a:pt x="0" y="0"/>
                </a:moveTo>
                <a:lnTo>
                  <a:pt x="2814190" y="0"/>
                </a:lnTo>
              </a:path>
            </a:pathLst>
          </a:custGeom>
          <a:ln w="508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690206" y="6639586"/>
            <a:ext cx="0" cy="1400810"/>
          </a:xfrm>
          <a:custGeom>
            <a:avLst/>
            <a:gdLst/>
            <a:ahLst/>
            <a:cxnLst/>
            <a:rect l="l" t="t" r="r" b="b"/>
            <a:pathLst>
              <a:path h="1400809">
                <a:moveTo>
                  <a:pt x="0" y="0"/>
                </a:moveTo>
                <a:lnTo>
                  <a:pt x="0" y="1400454"/>
                </a:lnTo>
              </a:path>
            </a:pathLst>
          </a:custGeom>
          <a:ln w="508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860949" y="7615103"/>
            <a:ext cx="2972879" cy="11739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860949" y="7615103"/>
            <a:ext cx="2973070" cy="1174115"/>
          </a:xfrm>
          <a:custGeom>
            <a:avLst/>
            <a:gdLst/>
            <a:ahLst/>
            <a:cxnLst/>
            <a:rect l="l" t="t" r="r" b="b"/>
            <a:pathLst>
              <a:path w="2973070" h="1174115">
                <a:moveTo>
                  <a:pt x="129913" y="1040127"/>
                </a:moveTo>
                <a:lnTo>
                  <a:pt x="2904928" y="1040127"/>
                </a:lnTo>
                <a:lnTo>
                  <a:pt x="2904928" y="1004139"/>
                </a:lnTo>
                <a:lnTo>
                  <a:pt x="2972879" y="1090085"/>
                </a:lnTo>
                <a:lnTo>
                  <a:pt x="2904928" y="1173985"/>
                </a:lnTo>
                <a:lnTo>
                  <a:pt x="2904928" y="1140028"/>
                </a:lnTo>
                <a:lnTo>
                  <a:pt x="30633" y="1140028"/>
                </a:lnTo>
                <a:lnTo>
                  <a:pt x="30633" y="614198"/>
                </a:lnTo>
                <a:lnTo>
                  <a:pt x="22105" y="607812"/>
                </a:lnTo>
                <a:lnTo>
                  <a:pt x="14853" y="599720"/>
                </a:lnTo>
                <a:lnTo>
                  <a:pt x="8946" y="590211"/>
                </a:lnTo>
                <a:lnTo>
                  <a:pt x="4455" y="579575"/>
                </a:lnTo>
                <a:lnTo>
                  <a:pt x="1450" y="568100"/>
                </a:lnTo>
                <a:lnTo>
                  <a:pt x="0" y="556077"/>
                </a:lnTo>
                <a:lnTo>
                  <a:pt x="174" y="543794"/>
                </a:lnTo>
                <a:lnTo>
                  <a:pt x="18510" y="497853"/>
                </a:lnTo>
                <a:lnTo>
                  <a:pt x="27853" y="488612"/>
                </a:lnTo>
                <a:lnTo>
                  <a:pt x="28250" y="480905"/>
                </a:lnTo>
                <a:lnTo>
                  <a:pt x="29210" y="425984"/>
                </a:lnTo>
                <a:lnTo>
                  <a:pt x="29680" y="369507"/>
                </a:lnTo>
                <a:lnTo>
                  <a:pt x="30033" y="303332"/>
                </a:lnTo>
                <a:lnTo>
                  <a:pt x="30286" y="232771"/>
                </a:lnTo>
                <a:lnTo>
                  <a:pt x="30455" y="163132"/>
                </a:lnTo>
                <a:lnTo>
                  <a:pt x="30558" y="99726"/>
                </a:lnTo>
                <a:lnTo>
                  <a:pt x="30611" y="47862"/>
                </a:lnTo>
                <a:lnTo>
                  <a:pt x="30633" y="3323"/>
                </a:lnTo>
                <a:lnTo>
                  <a:pt x="30633" y="0"/>
                </a:lnTo>
                <a:lnTo>
                  <a:pt x="129913" y="0"/>
                </a:lnTo>
                <a:lnTo>
                  <a:pt x="129913" y="481637"/>
                </a:lnTo>
                <a:lnTo>
                  <a:pt x="139844" y="491615"/>
                </a:lnTo>
                <a:lnTo>
                  <a:pt x="147921" y="502178"/>
                </a:lnTo>
                <a:lnTo>
                  <a:pt x="154202" y="513186"/>
                </a:lnTo>
                <a:lnTo>
                  <a:pt x="158744" y="524502"/>
                </a:lnTo>
                <a:lnTo>
                  <a:pt x="161604" y="535989"/>
                </a:lnTo>
                <a:lnTo>
                  <a:pt x="162838" y="547508"/>
                </a:lnTo>
                <a:lnTo>
                  <a:pt x="162505" y="558922"/>
                </a:lnTo>
                <a:lnTo>
                  <a:pt x="146641" y="600767"/>
                </a:lnTo>
                <a:lnTo>
                  <a:pt x="130790" y="617475"/>
                </a:lnTo>
                <a:lnTo>
                  <a:pt x="130665" y="622030"/>
                </a:lnTo>
                <a:lnTo>
                  <a:pt x="130362" y="665658"/>
                </a:lnTo>
                <a:lnTo>
                  <a:pt x="130214" y="713623"/>
                </a:lnTo>
                <a:lnTo>
                  <a:pt x="130102" y="771005"/>
                </a:lnTo>
                <a:lnTo>
                  <a:pt x="130023" y="832929"/>
                </a:lnTo>
                <a:lnTo>
                  <a:pt x="129969" y="894524"/>
                </a:lnTo>
                <a:lnTo>
                  <a:pt x="129937" y="950915"/>
                </a:lnTo>
                <a:lnTo>
                  <a:pt x="129920" y="997228"/>
                </a:lnTo>
                <a:lnTo>
                  <a:pt x="129913" y="1037141"/>
                </a:lnTo>
                <a:lnTo>
                  <a:pt x="129913" y="104012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894187" y="7571263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5">
                <a:moveTo>
                  <a:pt x="42848" y="0"/>
                </a:moveTo>
                <a:lnTo>
                  <a:pt x="8144" y="21058"/>
                </a:lnTo>
                <a:lnTo>
                  <a:pt x="0" y="47852"/>
                </a:lnTo>
                <a:lnTo>
                  <a:pt x="41" y="49867"/>
                </a:lnTo>
                <a:lnTo>
                  <a:pt x="28148" y="89219"/>
                </a:lnTo>
                <a:lnTo>
                  <a:pt x="60345" y="94368"/>
                </a:lnTo>
                <a:lnTo>
                  <a:pt x="71989" y="89310"/>
                </a:lnTo>
                <a:lnTo>
                  <a:pt x="81811" y="80994"/>
                </a:lnTo>
                <a:lnTo>
                  <a:pt x="89313" y="69629"/>
                </a:lnTo>
                <a:lnTo>
                  <a:pt x="93998" y="55422"/>
                </a:lnTo>
                <a:lnTo>
                  <a:pt x="95366" y="38580"/>
                </a:lnTo>
                <a:lnTo>
                  <a:pt x="90914" y="26041"/>
                </a:lnTo>
                <a:lnTo>
                  <a:pt x="83067" y="15362"/>
                </a:lnTo>
                <a:lnTo>
                  <a:pt x="72195" y="7094"/>
                </a:lnTo>
                <a:lnTo>
                  <a:pt x="58666" y="1789"/>
                </a:lnTo>
                <a:lnTo>
                  <a:pt x="42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10781" y="7574482"/>
            <a:ext cx="45720" cy="79375"/>
          </a:xfrm>
          <a:custGeom>
            <a:avLst/>
            <a:gdLst/>
            <a:ahLst/>
            <a:cxnLst/>
            <a:rect l="l" t="t" r="r" b="b"/>
            <a:pathLst>
              <a:path w="45719" h="79375">
                <a:moveTo>
                  <a:pt x="0" y="79198"/>
                </a:moveTo>
                <a:lnTo>
                  <a:pt x="45718" y="0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929223" y="7584376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45074" y="0"/>
                </a:moveTo>
                <a:lnTo>
                  <a:pt x="0" y="78064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894187" y="7571263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5">
                <a:moveTo>
                  <a:pt x="0" y="47852"/>
                </a:moveTo>
                <a:lnTo>
                  <a:pt x="17358" y="10843"/>
                </a:lnTo>
                <a:lnTo>
                  <a:pt x="42848" y="0"/>
                </a:lnTo>
                <a:lnTo>
                  <a:pt x="58666" y="1789"/>
                </a:lnTo>
                <a:lnTo>
                  <a:pt x="72195" y="7094"/>
                </a:lnTo>
                <a:lnTo>
                  <a:pt x="83067" y="15362"/>
                </a:lnTo>
                <a:lnTo>
                  <a:pt x="90914" y="26041"/>
                </a:lnTo>
                <a:lnTo>
                  <a:pt x="95366" y="38580"/>
                </a:lnTo>
                <a:lnTo>
                  <a:pt x="93998" y="55422"/>
                </a:lnTo>
                <a:lnTo>
                  <a:pt x="89313" y="69629"/>
                </a:lnTo>
                <a:lnTo>
                  <a:pt x="81811" y="80994"/>
                </a:lnTo>
                <a:lnTo>
                  <a:pt x="71989" y="89310"/>
                </a:lnTo>
                <a:lnTo>
                  <a:pt x="60345" y="94368"/>
                </a:lnTo>
                <a:lnTo>
                  <a:pt x="42828" y="93393"/>
                </a:lnTo>
                <a:lnTo>
                  <a:pt x="7749" y="73143"/>
                </a:lnTo>
                <a:lnTo>
                  <a:pt x="0" y="47852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056948" y="7619217"/>
            <a:ext cx="3023488" cy="8230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056948" y="7619217"/>
            <a:ext cx="3023870" cy="823594"/>
          </a:xfrm>
          <a:custGeom>
            <a:avLst/>
            <a:gdLst/>
            <a:ahLst/>
            <a:cxnLst/>
            <a:rect l="l" t="t" r="r" b="b"/>
            <a:pathLst>
              <a:path w="3023870" h="823595">
                <a:moveTo>
                  <a:pt x="133728" y="689211"/>
                </a:moveTo>
                <a:lnTo>
                  <a:pt x="2955564" y="689211"/>
                </a:lnTo>
                <a:lnTo>
                  <a:pt x="2955564" y="653235"/>
                </a:lnTo>
                <a:lnTo>
                  <a:pt x="3023488" y="739155"/>
                </a:lnTo>
                <a:lnTo>
                  <a:pt x="2955564" y="823067"/>
                </a:lnTo>
                <a:lnTo>
                  <a:pt x="2955564" y="789111"/>
                </a:lnTo>
                <a:lnTo>
                  <a:pt x="34449" y="789111"/>
                </a:lnTo>
                <a:lnTo>
                  <a:pt x="34449" y="612447"/>
                </a:lnTo>
                <a:lnTo>
                  <a:pt x="28274" y="608697"/>
                </a:lnTo>
                <a:lnTo>
                  <a:pt x="22242" y="603277"/>
                </a:lnTo>
                <a:lnTo>
                  <a:pt x="3458" y="568859"/>
                </a:lnTo>
                <a:lnTo>
                  <a:pt x="0" y="546784"/>
                </a:lnTo>
                <a:lnTo>
                  <a:pt x="436" y="535225"/>
                </a:lnTo>
                <a:lnTo>
                  <a:pt x="21170" y="490135"/>
                </a:lnTo>
                <a:lnTo>
                  <a:pt x="32075" y="480141"/>
                </a:lnTo>
                <a:lnTo>
                  <a:pt x="32414" y="474267"/>
                </a:lnTo>
                <a:lnTo>
                  <a:pt x="33234" y="423417"/>
                </a:lnTo>
                <a:lnTo>
                  <a:pt x="33635" y="368634"/>
                </a:lnTo>
                <a:lnTo>
                  <a:pt x="33936" y="303494"/>
                </a:lnTo>
                <a:lnTo>
                  <a:pt x="34153" y="233440"/>
                </a:lnTo>
                <a:lnTo>
                  <a:pt x="34297" y="163918"/>
                </a:lnTo>
                <a:lnTo>
                  <a:pt x="34385" y="100369"/>
                </a:lnTo>
                <a:lnTo>
                  <a:pt x="34430" y="48237"/>
                </a:lnTo>
                <a:lnTo>
                  <a:pt x="34449" y="3355"/>
                </a:lnTo>
                <a:lnTo>
                  <a:pt x="34449" y="0"/>
                </a:lnTo>
                <a:lnTo>
                  <a:pt x="133728" y="0"/>
                </a:lnTo>
                <a:lnTo>
                  <a:pt x="133728" y="481484"/>
                </a:lnTo>
                <a:lnTo>
                  <a:pt x="142642" y="489463"/>
                </a:lnTo>
                <a:lnTo>
                  <a:pt x="150060" y="498677"/>
                </a:lnTo>
                <a:lnTo>
                  <a:pt x="155948" y="508902"/>
                </a:lnTo>
                <a:lnTo>
                  <a:pt x="160275" y="519911"/>
                </a:lnTo>
                <a:lnTo>
                  <a:pt x="163009" y="531480"/>
                </a:lnTo>
                <a:lnTo>
                  <a:pt x="164116" y="543382"/>
                </a:lnTo>
                <a:lnTo>
                  <a:pt x="163566" y="555393"/>
                </a:lnTo>
                <a:lnTo>
                  <a:pt x="144140" y="600014"/>
                </a:lnTo>
                <a:lnTo>
                  <a:pt x="134816" y="609187"/>
                </a:lnTo>
                <a:lnTo>
                  <a:pt x="134376" y="617304"/>
                </a:lnTo>
                <a:lnTo>
                  <a:pt x="133781" y="667026"/>
                </a:lnTo>
                <a:lnTo>
                  <a:pt x="133728" y="688731"/>
                </a:lnTo>
                <a:lnTo>
                  <a:pt x="133728" y="68921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 txBox="1"/>
          <p:nvPr/>
        </p:nvSpPr>
        <p:spPr>
          <a:xfrm>
            <a:off x="2896026" y="8099484"/>
            <a:ext cx="29083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3995" algn="l"/>
              </a:tabLst>
            </a:pP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2	1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3091944" y="7571263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5">
                <a:moveTo>
                  <a:pt x="42846" y="0"/>
                </a:moveTo>
                <a:lnTo>
                  <a:pt x="8141" y="21058"/>
                </a:lnTo>
                <a:lnTo>
                  <a:pt x="0" y="47852"/>
                </a:lnTo>
                <a:lnTo>
                  <a:pt x="41" y="49872"/>
                </a:lnTo>
                <a:lnTo>
                  <a:pt x="28146" y="89220"/>
                </a:lnTo>
                <a:lnTo>
                  <a:pt x="60351" y="94368"/>
                </a:lnTo>
                <a:lnTo>
                  <a:pt x="71996" y="89309"/>
                </a:lnTo>
                <a:lnTo>
                  <a:pt x="81816" y="80994"/>
                </a:lnTo>
                <a:lnTo>
                  <a:pt x="89316" y="69628"/>
                </a:lnTo>
                <a:lnTo>
                  <a:pt x="93999" y="55421"/>
                </a:lnTo>
                <a:lnTo>
                  <a:pt x="95367" y="38579"/>
                </a:lnTo>
                <a:lnTo>
                  <a:pt x="90916" y="26040"/>
                </a:lnTo>
                <a:lnTo>
                  <a:pt x="83071" y="15361"/>
                </a:lnTo>
                <a:lnTo>
                  <a:pt x="72200" y="7093"/>
                </a:lnTo>
                <a:lnTo>
                  <a:pt x="58670" y="1789"/>
                </a:lnTo>
                <a:lnTo>
                  <a:pt x="42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108536" y="7574481"/>
            <a:ext cx="45720" cy="79375"/>
          </a:xfrm>
          <a:custGeom>
            <a:avLst/>
            <a:gdLst/>
            <a:ahLst/>
            <a:cxnLst/>
            <a:rect l="l" t="t" r="r" b="b"/>
            <a:pathLst>
              <a:path w="45719" h="79375">
                <a:moveTo>
                  <a:pt x="0" y="79201"/>
                </a:moveTo>
                <a:lnTo>
                  <a:pt x="45721" y="0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126987" y="7584368"/>
            <a:ext cx="45085" cy="78105"/>
          </a:xfrm>
          <a:custGeom>
            <a:avLst/>
            <a:gdLst/>
            <a:ahLst/>
            <a:cxnLst/>
            <a:rect l="l" t="t" r="r" b="b"/>
            <a:pathLst>
              <a:path w="45085" h="78104">
                <a:moveTo>
                  <a:pt x="45061" y="0"/>
                </a:moveTo>
                <a:lnTo>
                  <a:pt x="0" y="78075"/>
                </a:lnTo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091944" y="7571263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5">
                <a:moveTo>
                  <a:pt x="0" y="47852"/>
                </a:moveTo>
                <a:lnTo>
                  <a:pt x="17353" y="10843"/>
                </a:lnTo>
                <a:lnTo>
                  <a:pt x="42846" y="0"/>
                </a:lnTo>
                <a:lnTo>
                  <a:pt x="58670" y="1789"/>
                </a:lnTo>
                <a:lnTo>
                  <a:pt x="72200" y="7093"/>
                </a:lnTo>
                <a:lnTo>
                  <a:pt x="83071" y="15361"/>
                </a:lnTo>
                <a:lnTo>
                  <a:pt x="90916" y="26040"/>
                </a:lnTo>
                <a:lnTo>
                  <a:pt x="95367" y="38579"/>
                </a:lnTo>
                <a:lnTo>
                  <a:pt x="93999" y="55421"/>
                </a:lnTo>
                <a:lnTo>
                  <a:pt x="89316" y="69628"/>
                </a:lnTo>
                <a:lnTo>
                  <a:pt x="81816" y="80994"/>
                </a:lnTo>
                <a:lnTo>
                  <a:pt x="71996" y="89309"/>
                </a:lnTo>
                <a:lnTo>
                  <a:pt x="60351" y="94368"/>
                </a:lnTo>
                <a:lnTo>
                  <a:pt x="42828" y="93393"/>
                </a:lnTo>
                <a:lnTo>
                  <a:pt x="7748" y="73145"/>
                </a:lnTo>
                <a:lnTo>
                  <a:pt x="0" y="47852"/>
                </a:lnTo>
                <a:close/>
              </a:path>
            </a:pathLst>
          </a:custGeom>
          <a:ln w="82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092146" y="8096804"/>
            <a:ext cx="973455" cy="973455"/>
          </a:xfrm>
          <a:custGeom>
            <a:avLst/>
            <a:gdLst/>
            <a:ahLst/>
            <a:cxnLst/>
            <a:rect l="l" t="t" r="r" b="b"/>
            <a:pathLst>
              <a:path w="973454" h="973454">
                <a:moveTo>
                  <a:pt x="486666" y="0"/>
                </a:moveTo>
                <a:lnTo>
                  <a:pt x="446751" y="1613"/>
                </a:lnTo>
                <a:lnTo>
                  <a:pt x="407725" y="6369"/>
                </a:lnTo>
                <a:lnTo>
                  <a:pt x="369713" y="14144"/>
                </a:lnTo>
                <a:lnTo>
                  <a:pt x="332841" y="24811"/>
                </a:lnTo>
                <a:lnTo>
                  <a:pt x="263013" y="54323"/>
                </a:lnTo>
                <a:lnTo>
                  <a:pt x="199246" y="93903"/>
                </a:lnTo>
                <a:lnTo>
                  <a:pt x="142540" y="142549"/>
                </a:lnTo>
                <a:lnTo>
                  <a:pt x="93897" y="199259"/>
                </a:lnTo>
                <a:lnTo>
                  <a:pt x="54320" y="263032"/>
                </a:lnTo>
                <a:lnTo>
                  <a:pt x="24810" y="332864"/>
                </a:lnTo>
                <a:lnTo>
                  <a:pt x="14143" y="369740"/>
                </a:lnTo>
                <a:lnTo>
                  <a:pt x="6369" y="407755"/>
                </a:lnTo>
                <a:lnTo>
                  <a:pt x="1613" y="446785"/>
                </a:lnTo>
                <a:lnTo>
                  <a:pt x="0" y="486703"/>
                </a:lnTo>
                <a:lnTo>
                  <a:pt x="1613" y="526618"/>
                </a:lnTo>
                <a:lnTo>
                  <a:pt x="6369" y="565644"/>
                </a:lnTo>
                <a:lnTo>
                  <a:pt x="14143" y="603656"/>
                </a:lnTo>
                <a:lnTo>
                  <a:pt x="24810" y="640529"/>
                </a:lnTo>
                <a:lnTo>
                  <a:pt x="54320" y="710356"/>
                </a:lnTo>
                <a:lnTo>
                  <a:pt x="93897" y="774124"/>
                </a:lnTo>
                <a:lnTo>
                  <a:pt x="142540" y="830830"/>
                </a:lnTo>
                <a:lnTo>
                  <a:pt x="199246" y="879473"/>
                </a:lnTo>
                <a:lnTo>
                  <a:pt x="263013" y="919050"/>
                </a:lnTo>
                <a:lnTo>
                  <a:pt x="332841" y="948560"/>
                </a:lnTo>
                <a:lnTo>
                  <a:pt x="369713" y="959227"/>
                </a:lnTo>
                <a:lnTo>
                  <a:pt x="407725" y="967001"/>
                </a:lnTo>
                <a:lnTo>
                  <a:pt x="446751" y="971757"/>
                </a:lnTo>
                <a:lnTo>
                  <a:pt x="486666" y="973371"/>
                </a:lnTo>
                <a:lnTo>
                  <a:pt x="526580" y="971757"/>
                </a:lnTo>
                <a:lnTo>
                  <a:pt x="565606" y="967001"/>
                </a:lnTo>
                <a:lnTo>
                  <a:pt x="603618" y="959227"/>
                </a:lnTo>
                <a:lnTo>
                  <a:pt x="640491" y="948560"/>
                </a:lnTo>
                <a:lnTo>
                  <a:pt x="710318" y="919050"/>
                </a:lnTo>
                <a:lnTo>
                  <a:pt x="774085" y="879473"/>
                </a:lnTo>
                <a:lnTo>
                  <a:pt x="830791" y="830830"/>
                </a:lnTo>
                <a:lnTo>
                  <a:pt x="879434" y="774124"/>
                </a:lnTo>
                <a:lnTo>
                  <a:pt x="919011" y="710356"/>
                </a:lnTo>
                <a:lnTo>
                  <a:pt x="948521" y="640529"/>
                </a:lnTo>
                <a:lnTo>
                  <a:pt x="959188" y="603656"/>
                </a:lnTo>
                <a:lnTo>
                  <a:pt x="966962" y="565644"/>
                </a:lnTo>
                <a:lnTo>
                  <a:pt x="971718" y="526618"/>
                </a:lnTo>
                <a:lnTo>
                  <a:pt x="973331" y="486703"/>
                </a:lnTo>
                <a:lnTo>
                  <a:pt x="971718" y="446785"/>
                </a:lnTo>
                <a:lnTo>
                  <a:pt x="966962" y="407755"/>
                </a:lnTo>
                <a:lnTo>
                  <a:pt x="959188" y="369740"/>
                </a:lnTo>
                <a:lnTo>
                  <a:pt x="948521" y="332864"/>
                </a:lnTo>
                <a:lnTo>
                  <a:pt x="919011" y="263032"/>
                </a:lnTo>
                <a:lnTo>
                  <a:pt x="879434" y="199259"/>
                </a:lnTo>
                <a:lnTo>
                  <a:pt x="830791" y="142549"/>
                </a:lnTo>
                <a:lnTo>
                  <a:pt x="774085" y="93903"/>
                </a:lnTo>
                <a:lnTo>
                  <a:pt x="710318" y="54323"/>
                </a:lnTo>
                <a:lnTo>
                  <a:pt x="640491" y="24811"/>
                </a:lnTo>
                <a:lnTo>
                  <a:pt x="603618" y="14144"/>
                </a:lnTo>
                <a:lnTo>
                  <a:pt x="565606" y="6369"/>
                </a:lnTo>
                <a:lnTo>
                  <a:pt x="526580" y="1613"/>
                </a:lnTo>
                <a:lnTo>
                  <a:pt x="48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092146" y="8096804"/>
            <a:ext cx="973455" cy="973455"/>
          </a:xfrm>
          <a:custGeom>
            <a:avLst/>
            <a:gdLst/>
            <a:ahLst/>
            <a:cxnLst/>
            <a:rect l="l" t="t" r="r" b="b"/>
            <a:pathLst>
              <a:path w="973454" h="973454">
                <a:moveTo>
                  <a:pt x="0" y="486703"/>
                </a:moveTo>
                <a:lnTo>
                  <a:pt x="1613" y="446785"/>
                </a:lnTo>
                <a:lnTo>
                  <a:pt x="6369" y="407755"/>
                </a:lnTo>
                <a:lnTo>
                  <a:pt x="14143" y="369740"/>
                </a:lnTo>
                <a:lnTo>
                  <a:pt x="24810" y="332864"/>
                </a:lnTo>
                <a:lnTo>
                  <a:pt x="54320" y="263032"/>
                </a:lnTo>
                <a:lnTo>
                  <a:pt x="93897" y="199259"/>
                </a:lnTo>
                <a:lnTo>
                  <a:pt x="142540" y="142549"/>
                </a:lnTo>
                <a:lnTo>
                  <a:pt x="199246" y="93903"/>
                </a:lnTo>
                <a:lnTo>
                  <a:pt x="263013" y="54323"/>
                </a:lnTo>
                <a:lnTo>
                  <a:pt x="332841" y="24811"/>
                </a:lnTo>
                <a:lnTo>
                  <a:pt x="369713" y="14144"/>
                </a:lnTo>
                <a:lnTo>
                  <a:pt x="407725" y="6369"/>
                </a:lnTo>
                <a:lnTo>
                  <a:pt x="446751" y="1613"/>
                </a:lnTo>
                <a:lnTo>
                  <a:pt x="486666" y="0"/>
                </a:lnTo>
                <a:lnTo>
                  <a:pt x="526580" y="1613"/>
                </a:lnTo>
                <a:lnTo>
                  <a:pt x="565606" y="6369"/>
                </a:lnTo>
                <a:lnTo>
                  <a:pt x="603618" y="14144"/>
                </a:lnTo>
                <a:lnTo>
                  <a:pt x="640491" y="24811"/>
                </a:lnTo>
                <a:lnTo>
                  <a:pt x="710318" y="54323"/>
                </a:lnTo>
                <a:lnTo>
                  <a:pt x="774085" y="93903"/>
                </a:lnTo>
                <a:lnTo>
                  <a:pt x="830791" y="142549"/>
                </a:lnTo>
                <a:lnTo>
                  <a:pt x="879434" y="199259"/>
                </a:lnTo>
                <a:lnTo>
                  <a:pt x="919011" y="263032"/>
                </a:lnTo>
                <a:lnTo>
                  <a:pt x="948521" y="332864"/>
                </a:lnTo>
                <a:lnTo>
                  <a:pt x="959188" y="369740"/>
                </a:lnTo>
                <a:lnTo>
                  <a:pt x="966962" y="407755"/>
                </a:lnTo>
                <a:lnTo>
                  <a:pt x="971718" y="446785"/>
                </a:lnTo>
                <a:lnTo>
                  <a:pt x="973331" y="486703"/>
                </a:lnTo>
                <a:lnTo>
                  <a:pt x="971718" y="526618"/>
                </a:lnTo>
                <a:lnTo>
                  <a:pt x="966962" y="565644"/>
                </a:lnTo>
                <a:lnTo>
                  <a:pt x="959188" y="603656"/>
                </a:lnTo>
                <a:lnTo>
                  <a:pt x="948521" y="640529"/>
                </a:lnTo>
                <a:lnTo>
                  <a:pt x="919011" y="710356"/>
                </a:lnTo>
                <a:lnTo>
                  <a:pt x="879434" y="774124"/>
                </a:lnTo>
                <a:lnTo>
                  <a:pt x="830791" y="830830"/>
                </a:lnTo>
                <a:lnTo>
                  <a:pt x="774085" y="879473"/>
                </a:lnTo>
                <a:lnTo>
                  <a:pt x="710318" y="919050"/>
                </a:lnTo>
                <a:lnTo>
                  <a:pt x="640491" y="948560"/>
                </a:lnTo>
                <a:lnTo>
                  <a:pt x="603618" y="959227"/>
                </a:lnTo>
                <a:lnTo>
                  <a:pt x="565606" y="967001"/>
                </a:lnTo>
                <a:lnTo>
                  <a:pt x="526580" y="971757"/>
                </a:lnTo>
                <a:lnTo>
                  <a:pt x="486666" y="973371"/>
                </a:lnTo>
                <a:lnTo>
                  <a:pt x="446751" y="971757"/>
                </a:lnTo>
                <a:lnTo>
                  <a:pt x="407725" y="967001"/>
                </a:lnTo>
                <a:lnTo>
                  <a:pt x="369713" y="959227"/>
                </a:lnTo>
                <a:lnTo>
                  <a:pt x="332841" y="948560"/>
                </a:lnTo>
                <a:lnTo>
                  <a:pt x="263013" y="919050"/>
                </a:lnTo>
                <a:lnTo>
                  <a:pt x="199246" y="879473"/>
                </a:lnTo>
                <a:lnTo>
                  <a:pt x="142540" y="830830"/>
                </a:lnTo>
                <a:lnTo>
                  <a:pt x="93897" y="774124"/>
                </a:lnTo>
                <a:lnTo>
                  <a:pt x="54320" y="710356"/>
                </a:lnTo>
                <a:lnTo>
                  <a:pt x="24810" y="640529"/>
                </a:lnTo>
                <a:lnTo>
                  <a:pt x="14143" y="603656"/>
                </a:lnTo>
                <a:lnTo>
                  <a:pt x="6369" y="565644"/>
                </a:lnTo>
                <a:lnTo>
                  <a:pt x="1613" y="526618"/>
                </a:lnTo>
                <a:lnTo>
                  <a:pt x="0" y="486703"/>
                </a:lnTo>
                <a:close/>
              </a:path>
            </a:pathLst>
          </a:custGeom>
          <a:ln w="1172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449943" y="8303002"/>
            <a:ext cx="247704" cy="247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449943" y="8303002"/>
            <a:ext cx="248285" cy="247650"/>
          </a:xfrm>
          <a:custGeom>
            <a:avLst/>
            <a:gdLst/>
            <a:ahLst/>
            <a:cxnLst/>
            <a:rect l="l" t="t" r="r" b="b"/>
            <a:pathLst>
              <a:path w="248285" h="247650">
                <a:moveTo>
                  <a:pt x="247704" y="123411"/>
                </a:moveTo>
                <a:lnTo>
                  <a:pt x="240276" y="81045"/>
                </a:lnTo>
                <a:lnTo>
                  <a:pt x="219740" y="44972"/>
                </a:lnTo>
                <a:lnTo>
                  <a:pt x="188717" y="17813"/>
                </a:lnTo>
                <a:lnTo>
                  <a:pt x="149826" y="2190"/>
                </a:lnTo>
                <a:lnTo>
                  <a:pt x="135567" y="0"/>
                </a:lnTo>
                <a:lnTo>
                  <a:pt x="119327" y="670"/>
                </a:lnTo>
                <a:lnTo>
                  <a:pt x="75452" y="11425"/>
                </a:lnTo>
                <a:lnTo>
                  <a:pt x="40113" y="33517"/>
                </a:lnTo>
                <a:lnTo>
                  <a:pt x="14939" y="64657"/>
                </a:lnTo>
                <a:lnTo>
                  <a:pt x="1558" y="102557"/>
                </a:lnTo>
                <a:lnTo>
                  <a:pt x="0" y="116297"/>
                </a:lnTo>
                <a:lnTo>
                  <a:pt x="769" y="131933"/>
                </a:lnTo>
                <a:lnTo>
                  <a:pt x="12105" y="174526"/>
                </a:lnTo>
                <a:lnTo>
                  <a:pt x="35110" y="209095"/>
                </a:lnTo>
                <a:lnTo>
                  <a:pt x="67379" y="233642"/>
                </a:lnTo>
                <a:lnTo>
                  <a:pt x="106504" y="246166"/>
                </a:lnTo>
                <a:lnTo>
                  <a:pt x="120653" y="247324"/>
                </a:lnTo>
                <a:lnTo>
                  <a:pt x="135749" y="246495"/>
                </a:lnTo>
                <a:lnTo>
                  <a:pt x="177213" y="234711"/>
                </a:lnTo>
                <a:lnTo>
                  <a:pt x="211118" y="210945"/>
                </a:lnTo>
                <a:lnTo>
                  <a:pt x="235127" y="177725"/>
                </a:lnTo>
                <a:lnTo>
                  <a:pt x="246902" y="137578"/>
                </a:lnTo>
                <a:lnTo>
                  <a:pt x="247704" y="12341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167792" y="8614536"/>
            <a:ext cx="333375" cy="140970"/>
          </a:xfrm>
          <a:custGeom>
            <a:avLst/>
            <a:gdLst/>
            <a:ahLst/>
            <a:cxnLst/>
            <a:rect l="l" t="t" r="r" b="b"/>
            <a:pathLst>
              <a:path w="333375" h="140970">
                <a:moveTo>
                  <a:pt x="39741" y="119667"/>
                </a:moveTo>
                <a:lnTo>
                  <a:pt x="25092" y="119667"/>
                </a:lnTo>
                <a:lnTo>
                  <a:pt x="20877" y="124301"/>
                </a:lnTo>
                <a:lnTo>
                  <a:pt x="14132" y="125369"/>
                </a:lnTo>
                <a:lnTo>
                  <a:pt x="7366" y="132658"/>
                </a:lnTo>
                <a:lnTo>
                  <a:pt x="7288" y="133356"/>
                </a:lnTo>
                <a:lnTo>
                  <a:pt x="6070" y="137420"/>
                </a:lnTo>
                <a:lnTo>
                  <a:pt x="7567" y="140518"/>
                </a:lnTo>
                <a:lnTo>
                  <a:pt x="12495" y="138093"/>
                </a:lnTo>
                <a:lnTo>
                  <a:pt x="21207" y="135909"/>
                </a:lnTo>
                <a:lnTo>
                  <a:pt x="26413" y="134474"/>
                </a:lnTo>
                <a:lnTo>
                  <a:pt x="32865" y="128390"/>
                </a:lnTo>
                <a:lnTo>
                  <a:pt x="34368" y="124301"/>
                </a:lnTo>
                <a:lnTo>
                  <a:pt x="35518" y="121102"/>
                </a:lnTo>
                <a:lnTo>
                  <a:pt x="39741" y="119667"/>
                </a:lnTo>
                <a:close/>
              </a:path>
              <a:path w="333375" h="140970">
                <a:moveTo>
                  <a:pt x="12673" y="110664"/>
                </a:moveTo>
                <a:lnTo>
                  <a:pt x="8509" y="116564"/>
                </a:lnTo>
                <a:lnTo>
                  <a:pt x="7136" y="118295"/>
                </a:lnTo>
                <a:lnTo>
                  <a:pt x="4991" y="121153"/>
                </a:lnTo>
                <a:lnTo>
                  <a:pt x="0" y="125685"/>
                </a:lnTo>
                <a:lnTo>
                  <a:pt x="1828" y="127730"/>
                </a:lnTo>
                <a:lnTo>
                  <a:pt x="3924" y="130030"/>
                </a:lnTo>
                <a:lnTo>
                  <a:pt x="8876" y="126169"/>
                </a:lnTo>
                <a:lnTo>
                  <a:pt x="12698" y="124453"/>
                </a:lnTo>
                <a:lnTo>
                  <a:pt x="14705" y="124301"/>
                </a:lnTo>
                <a:lnTo>
                  <a:pt x="25092" y="119667"/>
                </a:lnTo>
                <a:lnTo>
                  <a:pt x="39741" y="119667"/>
                </a:lnTo>
                <a:lnTo>
                  <a:pt x="49309" y="116416"/>
                </a:lnTo>
                <a:lnTo>
                  <a:pt x="54198" y="114537"/>
                </a:lnTo>
                <a:lnTo>
                  <a:pt x="57384" y="113470"/>
                </a:lnTo>
                <a:lnTo>
                  <a:pt x="60319" y="113115"/>
                </a:lnTo>
                <a:lnTo>
                  <a:pt x="139407" y="113115"/>
                </a:lnTo>
                <a:lnTo>
                  <a:pt x="140547" y="112828"/>
                </a:lnTo>
                <a:lnTo>
                  <a:pt x="142679" y="111286"/>
                </a:lnTo>
                <a:lnTo>
                  <a:pt x="17486" y="111286"/>
                </a:lnTo>
                <a:lnTo>
                  <a:pt x="12673" y="110664"/>
                </a:lnTo>
                <a:close/>
              </a:path>
              <a:path w="333375" h="140970">
                <a:moveTo>
                  <a:pt x="139407" y="113115"/>
                </a:moveTo>
                <a:lnTo>
                  <a:pt x="60319" y="113115"/>
                </a:lnTo>
                <a:lnTo>
                  <a:pt x="63701" y="114044"/>
                </a:lnTo>
                <a:lnTo>
                  <a:pt x="73466" y="115658"/>
                </a:lnTo>
                <a:lnTo>
                  <a:pt x="86049" y="116564"/>
                </a:lnTo>
                <a:lnTo>
                  <a:pt x="101669" y="117512"/>
                </a:lnTo>
                <a:lnTo>
                  <a:pt x="112105" y="117954"/>
                </a:lnTo>
                <a:lnTo>
                  <a:pt x="124450" y="116875"/>
                </a:lnTo>
                <a:lnTo>
                  <a:pt x="139407" y="113115"/>
                </a:lnTo>
                <a:close/>
              </a:path>
              <a:path w="333375" h="140970">
                <a:moveTo>
                  <a:pt x="189079" y="0"/>
                </a:moveTo>
                <a:lnTo>
                  <a:pt x="174415" y="1399"/>
                </a:lnTo>
                <a:lnTo>
                  <a:pt x="163178" y="3664"/>
                </a:lnTo>
                <a:lnTo>
                  <a:pt x="157325" y="5772"/>
                </a:lnTo>
                <a:lnTo>
                  <a:pt x="148562" y="7207"/>
                </a:lnTo>
                <a:lnTo>
                  <a:pt x="142315" y="10329"/>
                </a:lnTo>
                <a:lnTo>
                  <a:pt x="129167" y="14166"/>
                </a:lnTo>
                <a:lnTo>
                  <a:pt x="116662" y="17021"/>
                </a:lnTo>
                <a:lnTo>
                  <a:pt x="104597" y="20455"/>
                </a:lnTo>
                <a:lnTo>
                  <a:pt x="92333" y="24726"/>
                </a:lnTo>
                <a:lnTo>
                  <a:pt x="80321" y="30329"/>
                </a:lnTo>
                <a:lnTo>
                  <a:pt x="71899" y="41138"/>
                </a:lnTo>
                <a:lnTo>
                  <a:pt x="71899" y="45849"/>
                </a:lnTo>
                <a:lnTo>
                  <a:pt x="80777" y="51411"/>
                </a:lnTo>
                <a:lnTo>
                  <a:pt x="86135" y="53152"/>
                </a:lnTo>
                <a:lnTo>
                  <a:pt x="84776" y="54611"/>
                </a:lnTo>
                <a:lnTo>
                  <a:pt x="72369" y="59501"/>
                </a:lnTo>
                <a:lnTo>
                  <a:pt x="66490" y="69812"/>
                </a:lnTo>
                <a:lnTo>
                  <a:pt x="64928" y="78866"/>
                </a:lnTo>
                <a:lnTo>
                  <a:pt x="68383" y="87146"/>
                </a:lnTo>
                <a:lnTo>
                  <a:pt x="71088" y="92999"/>
                </a:lnTo>
                <a:lnTo>
                  <a:pt x="65890" y="93998"/>
                </a:lnTo>
                <a:lnTo>
                  <a:pt x="54918" y="97347"/>
                </a:lnTo>
                <a:lnTo>
                  <a:pt x="39995" y="102745"/>
                </a:lnTo>
                <a:lnTo>
                  <a:pt x="17486" y="111286"/>
                </a:lnTo>
                <a:lnTo>
                  <a:pt x="142679" y="111286"/>
                </a:lnTo>
                <a:lnTo>
                  <a:pt x="150802" y="105411"/>
                </a:lnTo>
                <a:lnTo>
                  <a:pt x="158937" y="97089"/>
                </a:lnTo>
                <a:lnTo>
                  <a:pt x="159826" y="96098"/>
                </a:lnTo>
                <a:lnTo>
                  <a:pt x="195532" y="85711"/>
                </a:lnTo>
                <a:lnTo>
                  <a:pt x="208005" y="83031"/>
                </a:lnTo>
                <a:lnTo>
                  <a:pt x="306048" y="83031"/>
                </a:lnTo>
                <a:lnTo>
                  <a:pt x="302705" y="80326"/>
                </a:lnTo>
                <a:lnTo>
                  <a:pt x="296782" y="69520"/>
                </a:lnTo>
                <a:lnTo>
                  <a:pt x="296743" y="69393"/>
                </a:lnTo>
                <a:lnTo>
                  <a:pt x="280236" y="69393"/>
                </a:lnTo>
                <a:lnTo>
                  <a:pt x="270889" y="67056"/>
                </a:lnTo>
                <a:lnTo>
                  <a:pt x="272529" y="60580"/>
                </a:lnTo>
                <a:lnTo>
                  <a:pt x="273491" y="57113"/>
                </a:lnTo>
                <a:lnTo>
                  <a:pt x="273229" y="54306"/>
                </a:lnTo>
                <a:lnTo>
                  <a:pt x="133731" y="54306"/>
                </a:lnTo>
                <a:lnTo>
                  <a:pt x="139226" y="45083"/>
                </a:lnTo>
                <a:lnTo>
                  <a:pt x="137125" y="34983"/>
                </a:lnTo>
                <a:lnTo>
                  <a:pt x="136100" y="30535"/>
                </a:lnTo>
                <a:lnTo>
                  <a:pt x="161462" y="27998"/>
                </a:lnTo>
                <a:lnTo>
                  <a:pt x="174595" y="25209"/>
                </a:lnTo>
                <a:lnTo>
                  <a:pt x="185872" y="20833"/>
                </a:lnTo>
                <a:lnTo>
                  <a:pt x="188120" y="19639"/>
                </a:lnTo>
                <a:lnTo>
                  <a:pt x="199485" y="15994"/>
                </a:lnTo>
                <a:lnTo>
                  <a:pt x="198215" y="14357"/>
                </a:lnTo>
                <a:lnTo>
                  <a:pt x="196612" y="12351"/>
                </a:lnTo>
                <a:lnTo>
                  <a:pt x="183586" y="12351"/>
                </a:lnTo>
                <a:lnTo>
                  <a:pt x="187077" y="10382"/>
                </a:lnTo>
                <a:lnTo>
                  <a:pt x="197330" y="936"/>
                </a:lnTo>
                <a:lnTo>
                  <a:pt x="189079" y="0"/>
                </a:lnTo>
                <a:close/>
              </a:path>
              <a:path w="333375" h="140970">
                <a:moveTo>
                  <a:pt x="310544" y="86667"/>
                </a:moveTo>
                <a:lnTo>
                  <a:pt x="287406" y="86667"/>
                </a:lnTo>
                <a:lnTo>
                  <a:pt x="299220" y="90717"/>
                </a:lnTo>
                <a:lnTo>
                  <a:pt x="309543" y="100702"/>
                </a:lnTo>
                <a:lnTo>
                  <a:pt x="317811" y="105800"/>
                </a:lnTo>
                <a:lnTo>
                  <a:pt x="320846" y="106715"/>
                </a:lnTo>
                <a:lnTo>
                  <a:pt x="329150" y="107514"/>
                </a:lnTo>
                <a:lnTo>
                  <a:pt x="331627" y="104580"/>
                </a:lnTo>
                <a:lnTo>
                  <a:pt x="332795" y="100861"/>
                </a:lnTo>
                <a:lnTo>
                  <a:pt x="331287" y="99819"/>
                </a:lnTo>
                <a:lnTo>
                  <a:pt x="329277" y="99819"/>
                </a:lnTo>
                <a:lnTo>
                  <a:pt x="320934" y="95679"/>
                </a:lnTo>
                <a:lnTo>
                  <a:pt x="319919" y="94866"/>
                </a:lnTo>
                <a:lnTo>
                  <a:pt x="320643" y="93368"/>
                </a:lnTo>
                <a:lnTo>
                  <a:pt x="313813" y="89312"/>
                </a:lnTo>
                <a:lnTo>
                  <a:pt x="310544" y="86667"/>
                </a:lnTo>
                <a:close/>
              </a:path>
              <a:path w="333375" h="140970">
                <a:moveTo>
                  <a:pt x="328528" y="97914"/>
                </a:moveTo>
                <a:lnTo>
                  <a:pt x="329277" y="99819"/>
                </a:lnTo>
                <a:lnTo>
                  <a:pt x="331287" y="99819"/>
                </a:lnTo>
                <a:lnTo>
                  <a:pt x="328528" y="97914"/>
                </a:lnTo>
                <a:close/>
              </a:path>
              <a:path w="333375" h="140970">
                <a:moveTo>
                  <a:pt x="306048" y="83031"/>
                </a:moveTo>
                <a:lnTo>
                  <a:pt x="208005" y="83031"/>
                </a:lnTo>
                <a:lnTo>
                  <a:pt x="217465" y="83869"/>
                </a:lnTo>
                <a:lnTo>
                  <a:pt x="224208" y="86879"/>
                </a:lnTo>
                <a:lnTo>
                  <a:pt x="231053" y="93596"/>
                </a:lnTo>
                <a:lnTo>
                  <a:pt x="239324" y="95182"/>
                </a:lnTo>
                <a:lnTo>
                  <a:pt x="250676" y="96264"/>
                </a:lnTo>
                <a:lnTo>
                  <a:pt x="262798" y="93755"/>
                </a:lnTo>
                <a:lnTo>
                  <a:pt x="275185" y="88963"/>
                </a:lnTo>
                <a:lnTo>
                  <a:pt x="287406" y="86667"/>
                </a:lnTo>
                <a:lnTo>
                  <a:pt x="310544" y="86667"/>
                </a:lnTo>
                <a:lnTo>
                  <a:pt x="306048" y="83031"/>
                </a:lnTo>
                <a:close/>
              </a:path>
              <a:path w="333375" h="140970">
                <a:moveTo>
                  <a:pt x="293377" y="60580"/>
                </a:moveTo>
                <a:lnTo>
                  <a:pt x="284782" y="67881"/>
                </a:lnTo>
                <a:lnTo>
                  <a:pt x="280236" y="69393"/>
                </a:lnTo>
                <a:lnTo>
                  <a:pt x="296743" y="69393"/>
                </a:lnTo>
                <a:lnTo>
                  <a:pt x="296007" y="67005"/>
                </a:lnTo>
                <a:lnTo>
                  <a:pt x="293377" y="60580"/>
                </a:lnTo>
                <a:close/>
              </a:path>
              <a:path w="333375" h="140970">
                <a:moveTo>
                  <a:pt x="233411" y="35668"/>
                </a:moveTo>
                <a:lnTo>
                  <a:pt x="220949" y="36663"/>
                </a:lnTo>
                <a:lnTo>
                  <a:pt x="208520" y="38896"/>
                </a:lnTo>
                <a:lnTo>
                  <a:pt x="196287" y="42119"/>
                </a:lnTo>
                <a:lnTo>
                  <a:pt x="184411" y="46084"/>
                </a:lnTo>
                <a:lnTo>
                  <a:pt x="173392" y="49299"/>
                </a:lnTo>
                <a:lnTo>
                  <a:pt x="159498" y="52299"/>
                </a:lnTo>
                <a:lnTo>
                  <a:pt x="145096" y="53787"/>
                </a:lnTo>
                <a:lnTo>
                  <a:pt x="142137" y="53862"/>
                </a:lnTo>
                <a:lnTo>
                  <a:pt x="133731" y="54306"/>
                </a:lnTo>
                <a:lnTo>
                  <a:pt x="273229" y="54306"/>
                </a:lnTo>
                <a:lnTo>
                  <a:pt x="273023" y="52098"/>
                </a:lnTo>
                <a:lnTo>
                  <a:pt x="270990" y="49253"/>
                </a:lnTo>
                <a:lnTo>
                  <a:pt x="279585" y="49253"/>
                </a:lnTo>
                <a:lnTo>
                  <a:pt x="278623" y="38388"/>
                </a:lnTo>
                <a:lnTo>
                  <a:pt x="257785" y="38388"/>
                </a:lnTo>
                <a:lnTo>
                  <a:pt x="245743" y="36161"/>
                </a:lnTo>
                <a:lnTo>
                  <a:pt x="233411" y="35668"/>
                </a:lnTo>
                <a:close/>
              </a:path>
              <a:path w="333375" h="140970">
                <a:moveTo>
                  <a:pt x="279585" y="49253"/>
                </a:moveTo>
                <a:lnTo>
                  <a:pt x="270990" y="49253"/>
                </a:lnTo>
                <a:lnTo>
                  <a:pt x="279714" y="50712"/>
                </a:lnTo>
                <a:lnTo>
                  <a:pt x="279585" y="49253"/>
                </a:lnTo>
                <a:close/>
              </a:path>
              <a:path w="333375" h="140970">
                <a:moveTo>
                  <a:pt x="262425" y="19329"/>
                </a:moveTo>
                <a:lnTo>
                  <a:pt x="257517" y="22471"/>
                </a:lnTo>
                <a:lnTo>
                  <a:pt x="257785" y="38388"/>
                </a:lnTo>
                <a:lnTo>
                  <a:pt x="278623" y="38388"/>
                </a:lnTo>
                <a:lnTo>
                  <a:pt x="278256" y="34252"/>
                </a:lnTo>
                <a:lnTo>
                  <a:pt x="270895" y="24699"/>
                </a:lnTo>
                <a:lnTo>
                  <a:pt x="262425" y="19329"/>
                </a:lnTo>
                <a:close/>
              </a:path>
              <a:path w="333375" h="140970">
                <a:moveTo>
                  <a:pt x="195345" y="10763"/>
                </a:moveTo>
                <a:lnTo>
                  <a:pt x="187674" y="11881"/>
                </a:lnTo>
                <a:lnTo>
                  <a:pt x="183586" y="12351"/>
                </a:lnTo>
                <a:lnTo>
                  <a:pt x="196612" y="12351"/>
                </a:lnTo>
                <a:lnTo>
                  <a:pt x="195345" y="107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671977" y="8590052"/>
            <a:ext cx="306070" cy="146685"/>
          </a:xfrm>
          <a:custGeom>
            <a:avLst/>
            <a:gdLst/>
            <a:ahLst/>
            <a:cxnLst/>
            <a:rect l="l" t="t" r="r" b="b"/>
            <a:pathLst>
              <a:path w="306070" h="146684">
                <a:moveTo>
                  <a:pt x="258800" y="117965"/>
                </a:moveTo>
                <a:lnTo>
                  <a:pt x="224560" y="117965"/>
                </a:lnTo>
                <a:lnTo>
                  <a:pt x="233758" y="127662"/>
                </a:lnTo>
                <a:lnTo>
                  <a:pt x="242399" y="135784"/>
                </a:lnTo>
                <a:lnTo>
                  <a:pt x="251404" y="141874"/>
                </a:lnTo>
                <a:lnTo>
                  <a:pt x="261694" y="145477"/>
                </a:lnTo>
                <a:lnTo>
                  <a:pt x="274193" y="146135"/>
                </a:lnTo>
                <a:lnTo>
                  <a:pt x="282473" y="139579"/>
                </a:lnTo>
                <a:lnTo>
                  <a:pt x="284404" y="135217"/>
                </a:lnTo>
                <a:lnTo>
                  <a:pt x="281594" y="132096"/>
                </a:lnTo>
                <a:lnTo>
                  <a:pt x="268184" y="125770"/>
                </a:lnTo>
                <a:lnTo>
                  <a:pt x="260800" y="120661"/>
                </a:lnTo>
                <a:lnTo>
                  <a:pt x="258800" y="117965"/>
                </a:lnTo>
                <a:close/>
              </a:path>
              <a:path w="306070" h="146684">
                <a:moveTo>
                  <a:pt x="31597" y="47332"/>
                </a:moveTo>
                <a:lnTo>
                  <a:pt x="11012" y="52140"/>
                </a:lnTo>
                <a:lnTo>
                  <a:pt x="1877" y="62616"/>
                </a:lnTo>
                <a:lnTo>
                  <a:pt x="0" y="72086"/>
                </a:lnTo>
                <a:lnTo>
                  <a:pt x="9795" y="73583"/>
                </a:lnTo>
                <a:lnTo>
                  <a:pt x="23356" y="78244"/>
                </a:lnTo>
                <a:lnTo>
                  <a:pt x="37371" y="84624"/>
                </a:lnTo>
                <a:lnTo>
                  <a:pt x="48527" y="91278"/>
                </a:lnTo>
                <a:lnTo>
                  <a:pt x="57405" y="101527"/>
                </a:lnTo>
                <a:lnTo>
                  <a:pt x="71210" y="107453"/>
                </a:lnTo>
                <a:lnTo>
                  <a:pt x="58917" y="112819"/>
                </a:lnTo>
                <a:lnTo>
                  <a:pt x="54772" y="120884"/>
                </a:lnTo>
                <a:lnTo>
                  <a:pt x="54753" y="121359"/>
                </a:lnTo>
                <a:lnTo>
                  <a:pt x="56148" y="130058"/>
                </a:lnTo>
                <a:lnTo>
                  <a:pt x="60853" y="137911"/>
                </a:lnTo>
                <a:lnTo>
                  <a:pt x="66404" y="142574"/>
                </a:lnTo>
                <a:lnTo>
                  <a:pt x="72197" y="140459"/>
                </a:lnTo>
                <a:lnTo>
                  <a:pt x="81228" y="134162"/>
                </a:lnTo>
                <a:lnTo>
                  <a:pt x="93177" y="126648"/>
                </a:lnTo>
                <a:lnTo>
                  <a:pt x="107722" y="120884"/>
                </a:lnTo>
                <a:lnTo>
                  <a:pt x="205124" y="120884"/>
                </a:lnTo>
                <a:lnTo>
                  <a:pt x="213123" y="119986"/>
                </a:lnTo>
                <a:lnTo>
                  <a:pt x="224560" y="117965"/>
                </a:lnTo>
                <a:lnTo>
                  <a:pt x="258800" y="117965"/>
                </a:lnTo>
                <a:lnTo>
                  <a:pt x="255106" y="112985"/>
                </a:lnTo>
                <a:lnTo>
                  <a:pt x="260088" y="110767"/>
                </a:lnTo>
                <a:lnTo>
                  <a:pt x="268024" y="106995"/>
                </a:lnTo>
                <a:lnTo>
                  <a:pt x="271999" y="104417"/>
                </a:lnTo>
                <a:lnTo>
                  <a:pt x="290431" y="99412"/>
                </a:lnTo>
                <a:lnTo>
                  <a:pt x="300942" y="89744"/>
                </a:lnTo>
                <a:lnTo>
                  <a:pt x="305428" y="78244"/>
                </a:lnTo>
                <a:lnTo>
                  <a:pt x="305548" y="76366"/>
                </a:lnTo>
                <a:lnTo>
                  <a:pt x="289209" y="76366"/>
                </a:lnTo>
                <a:lnTo>
                  <a:pt x="288140" y="75642"/>
                </a:lnTo>
                <a:lnTo>
                  <a:pt x="284666" y="70974"/>
                </a:lnTo>
                <a:lnTo>
                  <a:pt x="281088" y="64411"/>
                </a:lnTo>
                <a:lnTo>
                  <a:pt x="277913" y="58264"/>
                </a:lnTo>
                <a:lnTo>
                  <a:pt x="45788" y="58264"/>
                </a:lnTo>
                <a:lnTo>
                  <a:pt x="42292" y="54850"/>
                </a:lnTo>
                <a:lnTo>
                  <a:pt x="31597" y="47332"/>
                </a:lnTo>
                <a:close/>
              </a:path>
              <a:path w="306070" h="146684">
                <a:moveTo>
                  <a:pt x="205124" y="120884"/>
                </a:moveTo>
                <a:lnTo>
                  <a:pt x="107722" y="120884"/>
                </a:lnTo>
                <a:lnTo>
                  <a:pt x="160173" y="122514"/>
                </a:lnTo>
                <a:lnTo>
                  <a:pt x="176599" y="122457"/>
                </a:lnTo>
                <a:lnTo>
                  <a:pt x="189030" y="122135"/>
                </a:lnTo>
                <a:lnTo>
                  <a:pt x="199087" y="121562"/>
                </a:lnTo>
                <a:lnTo>
                  <a:pt x="205124" y="120884"/>
                </a:lnTo>
                <a:close/>
              </a:path>
              <a:path w="306070" h="146684">
                <a:moveTo>
                  <a:pt x="304319" y="60018"/>
                </a:moveTo>
                <a:lnTo>
                  <a:pt x="297261" y="73509"/>
                </a:lnTo>
                <a:lnTo>
                  <a:pt x="289209" y="76366"/>
                </a:lnTo>
                <a:lnTo>
                  <a:pt x="305548" y="76366"/>
                </a:lnTo>
                <a:lnTo>
                  <a:pt x="305950" y="67321"/>
                </a:lnTo>
                <a:lnTo>
                  <a:pt x="304319" y="60018"/>
                </a:lnTo>
                <a:close/>
              </a:path>
              <a:path w="306070" h="146684">
                <a:moveTo>
                  <a:pt x="51888" y="50932"/>
                </a:moveTo>
                <a:lnTo>
                  <a:pt x="45788" y="58264"/>
                </a:lnTo>
                <a:lnTo>
                  <a:pt x="277913" y="58264"/>
                </a:lnTo>
                <a:lnTo>
                  <a:pt x="276969" y="56437"/>
                </a:lnTo>
                <a:lnTo>
                  <a:pt x="275640" y="54115"/>
                </a:lnTo>
                <a:lnTo>
                  <a:pt x="57268" y="54115"/>
                </a:lnTo>
                <a:lnTo>
                  <a:pt x="51888" y="50932"/>
                </a:lnTo>
                <a:close/>
              </a:path>
              <a:path w="306070" h="146684">
                <a:moveTo>
                  <a:pt x="172347" y="0"/>
                </a:moveTo>
                <a:lnTo>
                  <a:pt x="125171" y="6213"/>
                </a:lnTo>
                <a:lnTo>
                  <a:pt x="87939" y="22573"/>
                </a:lnTo>
                <a:lnTo>
                  <a:pt x="57268" y="54115"/>
                </a:lnTo>
                <a:lnTo>
                  <a:pt x="275640" y="54115"/>
                </a:lnTo>
                <a:lnTo>
                  <a:pt x="246387" y="20125"/>
                </a:lnTo>
                <a:lnTo>
                  <a:pt x="196455" y="1818"/>
                </a:lnTo>
                <a:lnTo>
                  <a:pt x="1723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682218" y="864541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7632" y="0"/>
                </a:moveTo>
                <a:lnTo>
                  <a:pt x="2211" y="0"/>
                </a:lnTo>
                <a:lnTo>
                  <a:pt x="0" y="1358"/>
                </a:lnTo>
                <a:lnTo>
                  <a:pt x="0" y="4686"/>
                </a:lnTo>
                <a:lnTo>
                  <a:pt x="2211" y="6045"/>
                </a:lnTo>
                <a:lnTo>
                  <a:pt x="7632" y="6045"/>
                </a:lnTo>
                <a:lnTo>
                  <a:pt x="9817" y="4686"/>
                </a:lnTo>
                <a:lnTo>
                  <a:pt x="9817" y="1358"/>
                </a:lnTo>
                <a:lnTo>
                  <a:pt x="7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682218" y="864541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0" y="3022"/>
                </a:moveTo>
                <a:lnTo>
                  <a:pt x="0" y="1358"/>
                </a:lnTo>
                <a:lnTo>
                  <a:pt x="2211" y="0"/>
                </a:lnTo>
                <a:lnTo>
                  <a:pt x="4902" y="0"/>
                </a:lnTo>
                <a:lnTo>
                  <a:pt x="7632" y="0"/>
                </a:lnTo>
                <a:lnTo>
                  <a:pt x="9817" y="1358"/>
                </a:lnTo>
                <a:lnTo>
                  <a:pt x="9817" y="3022"/>
                </a:lnTo>
                <a:lnTo>
                  <a:pt x="9817" y="4686"/>
                </a:lnTo>
                <a:lnTo>
                  <a:pt x="7632" y="6045"/>
                </a:lnTo>
                <a:lnTo>
                  <a:pt x="4902" y="6045"/>
                </a:lnTo>
                <a:lnTo>
                  <a:pt x="2211" y="6045"/>
                </a:lnTo>
                <a:lnTo>
                  <a:pt x="0" y="4686"/>
                </a:lnTo>
                <a:lnTo>
                  <a:pt x="0" y="302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861231" y="8595584"/>
            <a:ext cx="43815" cy="21590"/>
          </a:xfrm>
          <a:custGeom>
            <a:avLst/>
            <a:gdLst/>
            <a:ahLst/>
            <a:cxnLst/>
            <a:rect l="l" t="t" r="r" b="b"/>
            <a:pathLst>
              <a:path w="43814" h="21590">
                <a:moveTo>
                  <a:pt x="0" y="0"/>
                </a:moveTo>
                <a:lnTo>
                  <a:pt x="5946" y="5759"/>
                </a:lnTo>
                <a:lnTo>
                  <a:pt x="14146" y="21131"/>
                </a:lnTo>
                <a:lnTo>
                  <a:pt x="43268" y="13281"/>
                </a:lnTo>
                <a:lnTo>
                  <a:pt x="33480" y="7469"/>
                </a:lnTo>
                <a:lnTo>
                  <a:pt x="18608" y="187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861231" y="8595584"/>
            <a:ext cx="43815" cy="21590"/>
          </a:xfrm>
          <a:custGeom>
            <a:avLst/>
            <a:gdLst/>
            <a:ahLst/>
            <a:cxnLst/>
            <a:rect l="l" t="t" r="r" b="b"/>
            <a:pathLst>
              <a:path w="43814" h="21590">
                <a:moveTo>
                  <a:pt x="0" y="0"/>
                </a:moveTo>
                <a:lnTo>
                  <a:pt x="18608" y="1877"/>
                </a:lnTo>
                <a:lnTo>
                  <a:pt x="33480" y="7469"/>
                </a:lnTo>
                <a:lnTo>
                  <a:pt x="43268" y="13281"/>
                </a:lnTo>
                <a:lnTo>
                  <a:pt x="14146" y="21131"/>
                </a:lnTo>
                <a:lnTo>
                  <a:pt x="5946" y="5759"/>
                </a:lnTo>
                <a:lnTo>
                  <a:pt x="0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884119" y="8615775"/>
            <a:ext cx="49530" cy="36830"/>
          </a:xfrm>
          <a:custGeom>
            <a:avLst/>
            <a:gdLst/>
            <a:ahLst/>
            <a:cxnLst/>
            <a:rect l="l" t="t" r="r" b="b"/>
            <a:pathLst>
              <a:path w="49529" h="36829">
                <a:moveTo>
                  <a:pt x="28086" y="0"/>
                </a:moveTo>
                <a:lnTo>
                  <a:pt x="26263" y="797"/>
                </a:lnTo>
                <a:lnTo>
                  <a:pt x="14487" y="6313"/>
                </a:lnTo>
                <a:lnTo>
                  <a:pt x="0" y="14344"/>
                </a:lnTo>
                <a:lnTo>
                  <a:pt x="6528" y="25284"/>
                </a:lnTo>
                <a:lnTo>
                  <a:pt x="13296" y="36823"/>
                </a:lnTo>
                <a:lnTo>
                  <a:pt x="27998" y="32029"/>
                </a:lnTo>
                <a:lnTo>
                  <a:pt x="43073" y="25106"/>
                </a:lnTo>
                <a:lnTo>
                  <a:pt x="49416" y="17276"/>
                </a:lnTo>
                <a:lnTo>
                  <a:pt x="39616" y="7336"/>
                </a:lnTo>
                <a:lnTo>
                  <a:pt x="280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884119" y="8615775"/>
            <a:ext cx="49530" cy="36830"/>
          </a:xfrm>
          <a:custGeom>
            <a:avLst/>
            <a:gdLst/>
            <a:ahLst/>
            <a:cxnLst/>
            <a:rect l="l" t="t" r="r" b="b"/>
            <a:pathLst>
              <a:path w="49529" h="36829">
                <a:moveTo>
                  <a:pt x="28086" y="0"/>
                </a:moveTo>
                <a:lnTo>
                  <a:pt x="39616" y="7336"/>
                </a:lnTo>
                <a:lnTo>
                  <a:pt x="49416" y="17276"/>
                </a:lnTo>
                <a:lnTo>
                  <a:pt x="43073" y="25106"/>
                </a:lnTo>
                <a:lnTo>
                  <a:pt x="27998" y="32029"/>
                </a:lnTo>
                <a:lnTo>
                  <a:pt x="13296" y="36823"/>
                </a:lnTo>
                <a:lnTo>
                  <a:pt x="6528" y="25284"/>
                </a:lnTo>
                <a:lnTo>
                  <a:pt x="0" y="14344"/>
                </a:lnTo>
                <a:lnTo>
                  <a:pt x="14487" y="6313"/>
                </a:lnTo>
                <a:lnTo>
                  <a:pt x="26263" y="797"/>
                </a:lnTo>
                <a:lnTo>
                  <a:pt x="28086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894515" y="8643211"/>
            <a:ext cx="59055" cy="45720"/>
          </a:xfrm>
          <a:custGeom>
            <a:avLst/>
            <a:gdLst/>
            <a:ahLst/>
            <a:cxnLst/>
            <a:rect l="l" t="t" r="r" b="b"/>
            <a:pathLst>
              <a:path w="59054" h="45720">
                <a:moveTo>
                  <a:pt x="44737" y="0"/>
                </a:moveTo>
                <a:lnTo>
                  <a:pt x="38087" y="5801"/>
                </a:lnTo>
                <a:lnTo>
                  <a:pt x="30585" y="9493"/>
                </a:lnTo>
                <a:lnTo>
                  <a:pt x="17164" y="12951"/>
                </a:lnTo>
                <a:lnTo>
                  <a:pt x="0" y="16552"/>
                </a:lnTo>
                <a:lnTo>
                  <a:pt x="1911" y="24352"/>
                </a:lnTo>
                <a:lnTo>
                  <a:pt x="6205" y="39419"/>
                </a:lnTo>
                <a:lnTo>
                  <a:pt x="12788" y="45116"/>
                </a:lnTo>
                <a:lnTo>
                  <a:pt x="24362" y="45410"/>
                </a:lnTo>
                <a:lnTo>
                  <a:pt x="37875" y="42090"/>
                </a:lnTo>
                <a:lnTo>
                  <a:pt x="50277" y="36945"/>
                </a:lnTo>
                <a:lnTo>
                  <a:pt x="58516" y="31763"/>
                </a:lnTo>
                <a:lnTo>
                  <a:pt x="57146" y="23495"/>
                </a:lnTo>
                <a:lnTo>
                  <a:pt x="50166" y="11432"/>
                </a:lnTo>
                <a:lnTo>
                  <a:pt x="447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894515" y="8643211"/>
            <a:ext cx="59055" cy="45720"/>
          </a:xfrm>
          <a:custGeom>
            <a:avLst/>
            <a:gdLst/>
            <a:ahLst/>
            <a:cxnLst/>
            <a:rect l="l" t="t" r="r" b="b"/>
            <a:pathLst>
              <a:path w="59054" h="45720">
                <a:moveTo>
                  <a:pt x="0" y="16552"/>
                </a:moveTo>
                <a:lnTo>
                  <a:pt x="1911" y="24352"/>
                </a:lnTo>
                <a:lnTo>
                  <a:pt x="6205" y="39419"/>
                </a:lnTo>
                <a:lnTo>
                  <a:pt x="12788" y="45116"/>
                </a:lnTo>
                <a:lnTo>
                  <a:pt x="24362" y="45410"/>
                </a:lnTo>
                <a:lnTo>
                  <a:pt x="37875" y="42090"/>
                </a:lnTo>
                <a:lnTo>
                  <a:pt x="50277" y="36945"/>
                </a:lnTo>
                <a:lnTo>
                  <a:pt x="58516" y="31763"/>
                </a:lnTo>
                <a:lnTo>
                  <a:pt x="57146" y="23495"/>
                </a:lnTo>
                <a:lnTo>
                  <a:pt x="50166" y="11432"/>
                </a:lnTo>
                <a:lnTo>
                  <a:pt x="44737" y="0"/>
                </a:lnTo>
                <a:lnTo>
                  <a:pt x="38087" y="5801"/>
                </a:lnTo>
                <a:lnTo>
                  <a:pt x="30585" y="9493"/>
                </a:lnTo>
                <a:lnTo>
                  <a:pt x="17164" y="12951"/>
                </a:lnTo>
                <a:lnTo>
                  <a:pt x="0" y="16552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81207" y="8595559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48328" y="0"/>
                </a:moveTo>
                <a:lnTo>
                  <a:pt x="29726" y="1463"/>
                </a:lnTo>
                <a:lnTo>
                  <a:pt x="14406" y="6162"/>
                </a:lnTo>
                <a:lnTo>
                  <a:pt x="3965" y="11176"/>
                </a:lnTo>
                <a:lnTo>
                  <a:pt x="0" y="13586"/>
                </a:lnTo>
                <a:lnTo>
                  <a:pt x="32455" y="18869"/>
                </a:lnTo>
                <a:lnTo>
                  <a:pt x="35490" y="6045"/>
                </a:lnTo>
                <a:lnTo>
                  <a:pt x="483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81207" y="8595559"/>
            <a:ext cx="48895" cy="19050"/>
          </a:xfrm>
          <a:custGeom>
            <a:avLst/>
            <a:gdLst/>
            <a:ahLst/>
            <a:cxnLst/>
            <a:rect l="l" t="t" r="r" b="b"/>
            <a:pathLst>
              <a:path w="48895" h="19050">
                <a:moveTo>
                  <a:pt x="48328" y="0"/>
                </a:moveTo>
                <a:lnTo>
                  <a:pt x="29726" y="1463"/>
                </a:lnTo>
                <a:lnTo>
                  <a:pt x="14406" y="6162"/>
                </a:lnTo>
                <a:lnTo>
                  <a:pt x="3965" y="11176"/>
                </a:lnTo>
                <a:lnTo>
                  <a:pt x="0" y="13586"/>
                </a:lnTo>
                <a:lnTo>
                  <a:pt x="32455" y="18869"/>
                </a:lnTo>
                <a:lnTo>
                  <a:pt x="35490" y="6045"/>
                </a:lnTo>
                <a:lnTo>
                  <a:pt x="48328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4753704" y="8612919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24465" y="0"/>
                </a:moveTo>
                <a:lnTo>
                  <a:pt x="12969" y="4429"/>
                </a:lnTo>
                <a:lnTo>
                  <a:pt x="0" y="13760"/>
                </a:lnTo>
                <a:lnTo>
                  <a:pt x="1178" y="21844"/>
                </a:lnTo>
                <a:lnTo>
                  <a:pt x="8945" y="29082"/>
                </a:lnTo>
                <a:lnTo>
                  <a:pt x="20627" y="34602"/>
                </a:lnTo>
                <a:lnTo>
                  <a:pt x="33548" y="37527"/>
                </a:lnTo>
                <a:lnTo>
                  <a:pt x="43921" y="26249"/>
                </a:lnTo>
                <a:lnTo>
                  <a:pt x="50226" y="16723"/>
                </a:lnTo>
                <a:lnTo>
                  <a:pt x="244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753704" y="8612919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24465" y="0"/>
                </a:moveTo>
                <a:lnTo>
                  <a:pt x="12969" y="4429"/>
                </a:lnTo>
                <a:lnTo>
                  <a:pt x="0" y="13760"/>
                </a:lnTo>
                <a:lnTo>
                  <a:pt x="1178" y="21844"/>
                </a:lnTo>
                <a:lnTo>
                  <a:pt x="8945" y="29082"/>
                </a:lnTo>
                <a:lnTo>
                  <a:pt x="20627" y="34602"/>
                </a:lnTo>
                <a:lnTo>
                  <a:pt x="33548" y="37527"/>
                </a:lnTo>
                <a:lnTo>
                  <a:pt x="43921" y="26249"/>
                </a:lnTo>
                <a:lnTo>
                  <a:pt x="50226" y="16723"/>
                </a:lnTo>
                <a:lnTo>
                  <a:pt x="24465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31912" y="8639620"/>
            <a:ext cx="63500" cy="48895"/>
          </a:xfrm>
          <a:custGeom>
            <a:avLst/>
            <a:gdLst/>
            <a:ahLst/>
            <a:cxnLst/>
            <a:rect l="l" t="t" r="r" b="b"/>
            <a:pathLst>
              <a:path w="63500" h="48895">
                <a:moveTo>
                  <a:pt x="12294" y="0"/>
                </a:moveTo>
                <a:lnTo>
                  <a:pt x="1743" y="9296"/>
                </a:lnTo>
                <a:lnTo>
                  <a:pt x="0" y="21049"/>
                </a:lnTo>
                <a:lnTo>
                  <a:pt x="941" y="30268"/>
                </a:lnTo>
                <a:lnTo>
                  <a:pt x="5094" y="36398"/>
                </a:lnTo>
                <a:lnTo>
                  <a:pt x="13751" y="42399"/>
                </a:lnTo>
                <a:lnTo>
                  <a:pt x="26096" y="46975"/>
                </a:lnTo>
                <a:lnTo>
                  <a:pt x="41313" y="48830"/>
                </a:lnTo>
                <a:lnTo>
                  <a:pt x="58586" y="46669"/>
                </a:lnTo>
                <a:lnTo>
                  <a:pt x="62061" y="29383"/>
                </a:lnTo>
                <a:lnTo>
                  <a:pt x="63225" y="19244"/>
                </a:lnTo>
                <a:lnTo>
                  <a:pt x="56666" y="19244"/>
                </a:lnTo>
                <a:lnTo>
                  <a:pt x="42372" y="19112"/>
                </a:lnTo>
                <a:lnTo>
                  <a:pt x="32704" y="16792"/>
                </a:lnTo>
                <a:lnTo>
                  <a:pt x="23925" y="10887"/>
                </a:lnTo>
                <a:lnTo>
                  <a:pt x="12294" y="0"/>
                </a:lnTo>
                <a:close/>
              </a:path>
              <a:path w="63500" h="48895">
                <a:moveTo>
                  <a:pt x="63249" y="19038"/>
                </a:moveTo>
                <a:lnTo>
                  <a:pt x="56666" y="19244"/>
                </a:lnTo>
                <a:lnTo>
                  <a:pt x="63225" y="19244"/>
                </a:lnTo>
                <a:lnTo>
                  <a:pt x="63249" y="190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731912" y="8639620"/>
            <a:ext cx="63500" cy="48895"/>
          </a:xfrm>
          <a:custGeom>
            <a:avLst/>
            <a:gdLst/>
            <a:ahLst/>
            <a:cxnLst/>
            <a:rect l="l" t="t" r="r" b="b"/>
            <a:pathLst>
              <a:path w="63500" h="48895">
                <a:moveTo>
                  <a:pt x="63249" y="19038"/>
                </a:moveTo>
                <a:lnTo>
                  <a:pt x="62061" y="29383"/>
                </a:lnTo>
                <a:lnTo>
                  <a:pt x="58586" y="46669"/>
                </a:lnTo>
                <a:lnTo>
                  <a:pt x="41313" y="48830"/>
                </a:lnTo>
                <a:lnTo>
                  <a:pt x="26096" y="46975"/>
                </a:lnTo>
                <a:lnTo>
                  <a:pt x="13751" y="42399"/>
                </a:lnTo>
                <a:lnTo>
                  <a:pt x="5094" y="36398"/>
                </a:lnTo>
                <a:lnTo>
                  <a:pt x="941" y="30268"/>
                </a:lnTo>
                <a:lnTo>
                  <a:pt x="0" y="21049"/>
                </a:lnTo>
                <a:lnTo>
                  <a:pt x="1743" y="9296"/>
                </a:lnTo>
                <a:lnTo>
                  <a:pt x="12294" y="0"/>
                </a:lnTo>
                <a:lnTo>
                  <a:pt x="23925" y="10887"/>
                </a:lnTo>
                <a:lnTo>
                  <a:pt x="32704" y="16792"/>
                </a:lnTo>
                <a:lnTo>
                  <a:pt x="42372" y="19112"/>
                </a:lnTo>
                <a:lnTo>
                  <a:pt x="56666" y="19244"/>
                </a:lnTo>
                <a:lnTo>
                  <a:pt x="63249" y="19038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819195" y="859555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22912" y="0"/>
                </a:moveTo>
                <a:lnTo>
                  <a:pt x="9338" y="6920"/>
                </a:lnTo>
                <a:lnTo>
                  <a:pt x="930" y="16608"/>
                </a:lnTo>
                <a:lnTo>
                  <a:pt x="0" y="21862"/>
                </a:lnTo>
                <a:lnTo>
                  <a:pt x="8359" y="23801"/>
                </a:lnTo>
                <a:lnTo>
                  <a:pt x="20583" y="24887"/>
                </a:lnTo>
                <a:lnTo>
                  <a:pt x="35110" y="24664"/>
                </a:lnTo>
                <a:lnTo>
                  <a:pt x="50380" y="22675"/>
                </a:lnTo>
                <a:lnTo>
                  <a:pt x="48181" y="17731"/>
                </a:lnTo>
                <a:lnTo>
                  <a:pt x="39391" y="6206"/>
                </a:lnTo>
                <a:lnTo>
                  <a:pt x="2291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819195" y="859555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50380" y="22675"/>
                </a:moveTo>
                <a:lnTo>
                  <a:pt x="35110" y="24664"/>
                </a:lnTo>
                <a:lnTo>
                  <a:pt x="20583" y="24887"/>
                </a:lnTo>
                <a:lnTo>
                  <a:pt x="8359" y="23801"/>
                </a:lnTo>
                <a:lnTo>
                  <a:pt x="0" y="21862"/>
                </a:lnTo>
                <a:lnTo>
                  <a:pt x="930" y="16608"/>
                </a:lnTo>
                <a:lnTo>
                  <a:pt x="9338" y="6920"/>
                </a:lnTo>
                <a:lnTo>
                  <a:pt x="22912" y="0"/>
                </a:lnTo>
                <a:lnTo>
                  <a:pt x="39391" y="6206"/>
                </a:lnTo>
                <a:lnTo>
                  <a:pt x="48181" y="17731"/>
                </a:lnTo>
                <a:lnTo>
                  <a:pt x="50380" y="22675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4807868" y="8622315"/>
            <a:ext cx="73025" cy="38100"/>
          </a:xfrm>
          <a:custGeom>
            <a:avLst/>
            <a:gdLst/>
            <a:ahLst/>
            <a:cxnLst/>
            <a:rect l="l" t="t" r="r" b="b"/>
            <a:pathLst>
              <a:path w="73025" h="38100">
                <a:moveTo>
                  <a:pt x="6962" y="0"/>
                </a:moveTo>
                <a:lnTo>
                  <a:pt x="2874" y="11777"/>
                </a:lnTo>
                <a:lnTo>
                  <a:pt x="0" y="26158"/>
                </a:lnTo>
                <a:lnTo>
                  <a:pt x="16652" y="31749"/>
                </a:lnTo>
                <a:lnTo>
                  <a:pt x="28938" y="35380"/>
                </a:lnTo>
                <a:lnTo>
                  <a:pt x="38773" y="37231"/>
                </a:lnTo>
                <a:lnTo>
                  <a:pt x="48072" y="37481"/>
                </a:lnTo>
                <a:lnTo>
                  <a:pt x="58751" y="36310"/>
                </a:lnTo>
                <a:lnTo>
                  <a:pt x="72725" y="33897"/>
                </a:lnTo>
                <a:lnTo>
                  <a:pt x="72879" y="21074"/>
                </a:lnTo>
                <a:lnTo>
                  <a:pt x="70147" y="7943"/>
                </a:lnTo>
                <a:lnTo>
                  <a:pt x="60900" y="5975"/>
                </a:lnTo>
                <a:lnTo>
                  <a:pt x="50047" y="4865"/>
                </a:lnTo>
                <a:lnTo>
                  <a:pt x="37604" y="3967"/>
                </a:lnTo>
                <a:lnTo>
                  <a:pt x="23588" y="2630"/>
                </a:lnTo>
                <a:lnTo>
                  <a:pt x="8015" y="207"/>
                </a:lnTo>
                <a:lnTo>
                  <a:pt x="69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807868" y="8622315"/>
            <a:ext cx="73025" cy="38100"/>
          </a:xfrm>
          <a:custGeom>
            <a:avLst/>
            <a:gdLst/>
            <a:ahLst/>
            <a:cxnLst/>
            <a:rect l="l" t="t" r="r" b="b"/>
            <a:pathLst>
              <a:path w="73025" h="38100">
                <a:moveTo>
                  <a:pt x="6962" y="0"/>
                </a:moveTo>
                <a:lnTo>
                  <a:pt x="2874" y="11777"/>
                </a:lnTo>
                <a:lnTo>
                  <a:pt x="0" y="26158"/>
                </a:lnTo>
                <a:lnTo>
                  <a:pt x="16652" y="31749"/>
                </a:lnTo>
                <a:lnTo>
                  <a:pt x="28938" y="35380"/>
                </a:lnTo>
                <a:lnTo>
                  <a:pt x="38773" y="37231"/>
                </a:lnTo>
                <a:lnTo>
                  <a:pt x="48072" y="37481"/>
                </a:lnTo>
                <a:lnTo>
                  <a:pt x="58751" y="36310"/>
                </a:lnTo>
                <a:lnTo>
                  <a:pt x="72725" y="33897"/>
                </a:lnTo>
                <a:lnTo>
                  <a:pt x="72879" y="21074"/>
                </a:lnTo>
                <a:lnTo>
                  <a:pt x="70147" y="7943"/>
                </a:lnTo>
                <a:lnTo>
                  <a:pt x="60900" y="5975"/>
                </a:lnTo>
                <a:lnTo>
                  <a:pt x="50047" y="4865"/>
                </a:lnTo>
                <a:lnTo>
                  <a:pt x="37604" y="3967"/>
                </a:lnTo>
                <a:lnTo>
                  <a:pt x="23588" y="2630"/>
                </a:lnTo>
                <a:lnTo>
                  <a:pt x="8015" y="207"/>
                </a:lnTo>
                <a:lnTo>
                  <a:pt x="6962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798772" y="8662175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5836" y="0"/>
                </a:moveTo>
                <a:lnTo>
                  <a:pt x="3903" y="8566"/>
                </a:lnTo>
                <a:lnTo>
                  <a:pt x="862" y="20907"/>
                </a:lnTo>
                <a:lnTo>
                  <a:pt x="0" y="33742"/>
                </a:lnTo>
                <a:lnTo>
                  <a:pt x="7592" y="35665"/>
                </a:lnTo>
                <a:lnTo>
                  <a:pt x="20617" y="36424"/>
                </a:lnTo>
                <a:lnTo>
                  <a:pt x="36909" y="36085"/>
                </a:lnTo>
                <a:lnTo>
                  <a:pt x="54304" y="34715"/>
                </a:lnTo>
                <a:lnTo>
                  <a:pt x="70638" y="32377"/>
                </a:lnTo>
                <a:lnTo>
                  <a:pt x="83747" y="29139"/>
                </a:lnTo>
                <a:lnTo>
                  <a:pt x="91465" y="25065"/>
                </a:lnTo>
                <a:lnTo>
                  <a:pt x="87976" y="11340"/>
                </a:lnTo>
                <a:lnTo>
                  <a:pt x="84108" y="2196"/>
                </a:lnTo>
                <a:lnTo>
                  <a:pt x="51059" y="2196"/>
                </a:lnTo>
                <a:lnTo>
                  <a:pt x="35016" y="1950"/>
                </a:lnTo>
                <a:lnTo>
                  <a:pt x="19338" y="1223"/>
                </a:lnTo>
                <a:lnTo>
                  <a:pt x="5836" y="0"/>
                </a:lnTo>
                <a:close/>
              </a:path>
              <a:path w="92075" h="36829">
                <a:moveTo>
                  <a:pt x="83261" y="195"/>
                </a:moveTo>
                <a:lnTo>
                  <a:pt x="76992" y="1304"/>
                </a:lnTo>
                <a:lnTo>
                  <a:pt x="65655" y="1976"/>
                </a:lnTo>
                <a:lnTo>
                  <a:pt x="51059" y="2196"/>
                </a:lnTo>
                <a:lnTo>
                  <a:pt x="84108" y="2196"/>
                </a:lnTo>
                <a:lnTo>
                  <a:pt x="83261" y="1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798772" y="8662175"/>
            <a:ext cx="92075" cy="36830"/>
          </a:xfrm>
          <a:custGeom>
            <a:avLst/>
            <a:gdLst/>
            <a:ahLst/>
            <a:cxnLst/>
            <a:rect l="l" t="t" r="r" b="b"/>
            <a:pathLst>
              <a:path w="92075" h="36829">
                <a:moveTo>
                  <a:pt x="5836" y="0"/>
                </a:moveTo>
                <a:lnTo>
                  <a:pt x="19338" y="1223"/>
                </a:lnTo>
                <a:lnTo>
                  <a:pt x="35016" y="1950"/>
                </a:lnTo>
                <a:lnTo>
                  <a:pt x="51059" y="2196"/>
                </a:lnTo>
                <a:lnTo>
                  <a:pt x="65655" y="1976"/>
                </a:lnTo>
                <a:lnTo>
                  <a:pt x="76992" y="1304"/>
                </a:lnTo>
                <a:lnTo>
                  <a:pt x="83261" y="195"/>
                </a:lnTo>
                <a:lnTo>
                  <a:pt x="87976" y="11340"/>
                </a:lnTo>
                <a:lnTo>
                  <a:pt x="54304" y="34715"/>
                </a:lnTo>
                <a:lnTo>
                  <a:pt x="20617" y="36424"/>
                </a:lnTo>
                <a:lnTo>
                  <a:pt x="7592" y="35665"/>
                </a:lnTo>
                <a:lnTo>
                  <a:pt x="0" y="33742"/>
                </a:lnTo>
                <a:lnTo>
                  <a:pt x="862" y="20907"/>
                </a:lnTo>
                <a:lnTo>
                  <a:pt x="3903" y="8566"/>
                </a:lnTo>
                <a:lnTo>
                  <a:pt x="5836" y="0"/>
                </a:lnTo>
                <a:close/>
              </a:path>
            </a:pathLst>
          </a:custGeom>
          <a:ln w="380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50112" y="8323781"/>
            <a:ext cx="51342" cy="213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550112" y="8314130"/>
            <a:ext cx="51435" cy="222885"/>
          </a:xfrm>
          <a:custGeom>
            <a:avLst/>
            <a:gdLst/>
            <a:ahLst/>
            <a:cxnLst/>
            <a:rect l="l" t="t" r="r" b="b"/>
            <a:pathLst>
              <a:path w="51435" h="222884">
                <a:moveTo>
                  <a:pt x="0" y="222723"/>
                </a:moveTo>
                <a:lnTo>
                  <a:pt x="51342" y="222723"/>
                </a:lnTo>
                <a:lnTo>
                  <a:pt x="51342" y="0"/>
                </a:lnTo>
                <a:lnTo>
                  <a:pt x="0" y="0"/>
                </a:lnTo>
                <a:lnTo>
                  <a:pt x="0" y="2227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276099" y="8158164"/>
            <a:ext cx="580534" cy="3250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70977" y="883805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430" y="0"/>
                </a:lnTo>
              </a:path>
            </a:pathLst>
          </a:custGeom>
          <a:ln w="1270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244015" y="8807247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24041" y="0"/>
                </a:moveTo>
                <a:lnTo>
                  <a:pt x="11665" y="6208"/>
                </a:lnTo>
                <a:lnTo>
                  <a:pt x="3156" y="16969"/>
                </a:lnTo>
                <a:lnTo>
                  <a:pt x="92" y="30369"/>
                </a:lnTo>
                <a:lnTo>
                  <a:pt x="0" y="31516"/>
                </a:lnTo>
                <a:lnTo>
                  <a:pt x="2826" y="43603"/>
                </a:lnTo>
                <a:lnTo>
                  <a:pt x="10563" y="53352"/>
                </a:lnTo>
                <a:lnTo>
                  <a:pt x="22949" y="59689"/>
                </a:lnTo>
                <a:lnTo>
                  <a:pt x="39724" y="61540"/>
                </a:lnTo>
                <a:lnTo>
                  <a:pt x="51960" y="55244"/>
                </a:lnTo>
                <a:lnTo>
                  <a:pt x="60362" y="44389"/>
                </a:lnTo>
                <a:lnTo>
                  <a:pt x="63482" y="30369"/>
                </a:lnTo>
                <a:lnTo>
                  <a:pt x="60740" y="18179"/>
                </a:lnTo>
                <a:lnTo>
                  <a:pt x="53058" y="8334"/>
                </a:lnTo>
                <a:lnTo>
                  <a:pt x="40728" y="1914"/>
                </a:lnTo>
                <a:lnTo>
                  <a:pt x="240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244008" y="8807247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0" y="30807"/>
                </a:moveTo>
                <a:lnTo>
                  <a:pt x="3164" y="16969"/>
                </a:lnTo>
                <a:lnTo>
                  <a:pt x="11673" y="6208"/>
                </a:lnTo>
                <a:lnTo>
                  <a:pt x="24049" y="0"/>
                </a:lnTo>
                <a:lnTo>
                  <a:pt x="40736" y="1914"/>
                </a:lnTo>
                <a:lnTo>
                  <a:pt x="53066" y="8334"/>
                </a:lnTo>
                <a:lnTo>
                  <a:pt x="60748" y="18179"/>
                </a:lnTo>
                <a:lnTo>
                  <a:pt x="63490" y="30369"/>
                </a:lnTo>
                <a:lnTo>
                  <a:pt x="60369" y="44389"/>
                </a:lnTo>
                <a:lnTo>
                  <a:pt x="51967" y="55244"/>
                </a:lnTo>
                <a:lnTo>
                  <a:pt x="39731" y="61540"/>
                </a:lnTo>
                <a:lnTo>
                  <a:pt x="22956" y="59689"/>
                </a:lnTo>
                <a:lnTo>
                  <a:pt x="10570" y="53352"/>
                </a:lnTo>
                <a:lnTo>
                  <a:pt x="2834" y="43603"/>
                </a:lnTo>
                <a:lnTo>
                  <a:pt x="7" y="31516"/>
                </a:lnTo>
                <a:lnTo>
                  <a:pt x="0" y="30807"/>
                </a:lnTo>
                <a:close/>
              </a:path>
            </a:pathLst>
          </a:custGeom>
          <a:ln w="431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 txBox="1"/>
          <p:nvPr/>
        </p:nvSpPr>
        <p:spPr>
          <a:xfrm>
            <a:off x="7323858" y="8750358"/>
            <a:ext cx="25527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5" dirty="0">
                <a:solidFill>
                  <a:srgbClr val="231F20"/>
                </a:solidFill>
                <a:latin typeface="Helvetica"/>
                <a:cs typeface="Helvetica"/>
              </a:rPr>
              <a:t>1</a:t>
            </a: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8</a:t>
            </a:r>
            <a:r>
              <a:rPr sz="900" spc="-5" dirty="0">
                <a:solidFill>
                  <a:srgbClr val="231F20"/>
                </a:solidFill>
                <a:latin typeface="Helvetica"/>
                <a:cs typeface="Helvetica"/>
              </a:rPr>
              <a:t>0</a:t>
            </a:r>
            <a:r>
              <a:rPr sz="900" dirty="0">
                <a:solidFill>
                  <a:srgbClr val="231F20"/>
                </a:solidFill>
                <a:latin typeface="Helvetica"/>
                <a:cs typeface="Helvetica"/>
              </a:rPr>
              <a:t>°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6635" y="0"/>
            <a:ext cx="0" cy="10688955"/>
          </a:xfrm>
          <a:custGeom>
            <a:avLst/>
            <a:gdLst/>
            <a:ahLst/>
            <a:cxnLst/>
            <a:rect l="l" t="t" r="r" b="b"/>
            <a:pathLst>
              <a:path h="10688955">
                <a:moveTo>
                  <a:pt x="0" y="0"/>
                </a:moveTo>
                <a:lnTo>
                  <a:pt x="0" y="10688436"/>
                </a:lnTo>
              </a:path>
            </a:pathLst>
          </a:custGeom>
          <a:ln w="1454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 txBox="1"/>
          <p:nvPr/>
        </p:nvSpPr>
        <p:spPr>
          <a:xfrm>
            <a:off x="7607988" y="10334053"/>
            <a:ext cx="825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Humnst777 Lt BT"/>
                <a:cs typeface="Humnst777 Lt BT"/>
              </a:rPr>
              <a:t>3</a:t>
            </a:r>
            <a:endParaRPr sz="800">
              <a:latin typeface="Humnst777 Lt BT"/>
              <a:cs typeface="Humnst777 Lt B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86" y="0"/>
            <a:ext cx="0" cy="10688955"/>
          </a:xfrm>
          <a:custGeom>
            <a:avLst/>
            <a:gdLst/>
            <a:ahLst/>
            <a:cxnLst/>
            <a:rect l="l" t="t" r="r" b="b"/>
            <a:pathLst>
              <a:path h="10688955">
                <a:moveTo>
                  <a:pt x="0" y="0"/>
                </a:moveTo>
                <a:lnTo>
                  <a:pt x="0" y="10688436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8392" y="5134433"/>
            <a:ext cx="2012797" cy="1425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5748" y="5221635"/>
            <a:ext cx="1973091" cy="1418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251" y="6039242"/>
            <a:ext cx="538841" cy="538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252" y="5482060"/>
            <a:ext cx="514510" cy="514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521" y="4910554"/>
            <a:ext cx="508970" cy="508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068" y="829720"/>
            <a:ext cx="778510" cy="58419"/>
          </a:xfrm>
          <a:custGeom>
            <a:avLst/>
            <a:gdLst/>
            <a:ahLst/>
            <a:cxnLst/>
            <a:rect l="l" t="t" r="r" b="b"/>
            <a:pathLst>
              <a:path w="778510" h="58419">
                <a:moveTo>
                  <a:pt x="778478" y="31969"/>
                </a:moveTo>
                <a:lnTo>
                  <a:pt x="772420" y="31969"/>
                </a:lnTo>
                <a:lnTo>
                  <a:pt x="772420" y="57862"/>
                </a:lnTo>
                <a:lnTo>
                  <a:pt x="778464" y="57887"/>
                </a:lnTo>
                <a:lnTo>
                  <a:pt x="778478" y="31969"/>
                </a:lnTo>
                <a:close/>
              </a:path>
              <a:path w="778510" h="58419">
                <a:moveTo>
                  <a:pt x="0" y="0"/>
                </a:moveTo>
                <a:lnTo>
                  <a:pt x="0" y="32788"/>
                </a:lnTo>
                <a:lnTo>
                  <a:pt x="4589" y="31969"/>
                </a:lnTo>
                <a:lnTo>
                  <a:pt x="778478" y="31969"/>
                </a:lnTo>
                <a:lnTo>
                  <a:pt x="779481" y="25942"/>
                </a:lnTo>
                <a:lnTo>
                  <a:pt x="6027" y="25942"/>
                </a:lnTo>
                <a:lnTo>
                  <a:pt x="602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435" y="921797"/>
            <a:ext cx="719455" cy="99060"/>
          </a:xfrm>
          <a:custGeom>
            <a:avLst/>
            <a:gdLst/>
            <a:ahLst/>
            <a:cxnLst/>
            <a:rect l="l" t="t" r="r" b="b"/>
            <a:pathLst>
              <a:path w="719455" h="99059">
                <a:moveTo>
                  <a:pt x="628993" y="84787"/>
                </a:moveTo>
                <a:lnTo>
                  <a:pt x="562885" y="84787"/>
                </a:lnTo>
                <a:lnTo>
                  <a:pt x="572355" y="92551"/>
                </a:lnTo>
                <a:lnTo>
                  <a:pt x="584248" y="97412"/>
                </a:lnTo>
                <a:lnTo>
                  <a:pt x="602815" y="96352"/>
                </a:lnTo>
                <a:lnTo>
                  <a:pt x="617632" y="92027"/>
                </a:lnTo>
                <a:lnTo>
                  <a:pt x="628893" y="84907"/>
                </a:lnTo>
                <a:close/>
              </a:path>
              <a:path w="719455" h="99059">
                <a:moveTo>
                  <a:pt x="523374" y="2319"/>
                </a:moveTo>
                <a:lnTo>
                  <a:pt x="502616" y="2319"/>
                </a:lnTo>
                <a:lnTo>
                  <a:pt x="502616" y="96753"/>
                </a:lnTo>
                <a:lnTo>
                  <a:pt x="562885" y="96753"/>
                </a:lnTo>
                <a:lnTo>
                  <a:pt x="562885" y="84787"/>
                </a:lnTo>
                <a:lnTo>
                  <a:pt x="628993" y="84787"/>
                </a:lnTo>
                <a:lnTo>
                  <a:pt x="631773" y="81462"/>
                </a:lnTo>
                <a:lnTo>
                  <a:pt x="596913" y="81462"/>
                </a:lnTo>
                <a:lnTo>
                  <a:pt x="588919" y="79132"/>
                </a:lnTo>
                <a:lnTo>
                  <a:pt x="523374" y="79132"/>
                </a:lnTo>
                <a:lnTo>
                  <a:pt x="523374" y="2319"/>
                </a:lnTo>
                <a:close/>
              </a:path>
              <a:path w="719455" h="99059">
                <a:moveTo>
                  <a:pt x="652123" y="2306"/>
                </a:moveTo>
                <a:lnTo>
                  <a:pt x="628685" y="2306"/>
                </a:lnTo>
                <a:lnTo>
                  <a:pt x="663482" y="59836"/>
                </a:lnTo>
                <a:lnTo>
                  <a:pt x="663482" y="96742"/>
                </a:lnTo>
                <a:lnTo>
                  <a:pt x="684241" y="96742"/>
                </a:lnTo>
                <a:lnTo>
                  <a:pt x="684241" y="60382"/>
                </a:lnTo>
                <a:lnTo>
                  <a:pt x="696843" y="39498"/>
                </a:lnTo>
                <a:lnTo>
                  <a:pt x="674197" y="39498"/>
                </a:lnTo>
                <a:lnTo>
                  <a:pt x="652123" y="2306"/>
                </a:lnTo>
                <a:close/>
              </a:path>
              <a:path w="719455" h="99059">
                <a:moveTo>
                  <a:pt x="633276" y="18245"/>
                </a:moveTo>
                <a:lnTo>
                  <a:pt x="590085" y="18245"/>
                </a:lnTo>
                <a:lnTo>
                  <a:pt x="607057" y="21002"/>
                </a:lnTo>
                <a:lnTo>
                  <a:pt x="617163" y="29273"/>
                </a:lnTo>
                <a:lnTo>
                  <a:pt x="621806" y="41094"/>
                </a:lnTo>
                <a:lnTo>
                  <a:pt x="620726" y="58505"/>
                </a:lnTo>
                <a:lnTo>
                  <a:pt x="615985" y="71539"/>
                </a:lnTo>
                <a:lnTo>
                  <a:pt x="607172" y="79410"/>
                </a:lnTo>
                <a:lnTo>
                  <a:pt x="596913" y="81462"/>
                </a:lnTo>
                <a:lnTo>
                  <a:pt x="631773" y="81462"/>
                </a:lnTo>
                <a:lnTo>
                  <a:pt x="636791" y="75461"/>
                </a:lnTo>
                <a:lnTo>
                  <a:pt x="641520" y="64159"/>
                </a:lnTo>
                <a:lnTo>
                  <a:pt x="643274" y="51470"/>
                </a:lnTo>
                <a:lnTo>
                  <a:pt x="641585" y="36038"/>
                </a:lnTo>
                <a:lnTo>
                  <a:pt x="636624" y="22708"/>
                </a:lnTo>
                <a:lnTo>
                  <a:pt x="633276" y="18245"/>
                </a:lnTo>
                <a:close/>
              </a:path>
              <a:path w="719455" h="99059">
                <a:moveTo>
                  <a:pt x="596864" y="0"/>
                </a:moveTo>
                <a:lnTo>
                  <a:pt x="560020" y="17709"/>
                </a:lnTo>
                <a:lnTo>
                  <a:pt x="550673" y="44188"/>
                </a:lnTo>
                <a:lnTo>
                  <a:pt x="551513" y="58505"/>
                </a:lnTo>
                <a:lnTo>
                  <a:pt x="551634" y="59836"/>
                </a:lnTo>
                <a:lnTo>
                  <a:pt x="554599" y="71345"/>
                </a:lnTo>
                <a:lnTo>
                  <a:pt x="523374" y="79132"/>
                </a:lnTo>
                <a:lnTo>
                  <a:pt x="588919" y="79132"/>
                </a:lnTo>
                <a:lnTo>
                  <a:pt x="582715" y="77324"/>
                </a:lnTo>
                <a:lnTo>
                  <a:pt x="574461" y="66843"/>
                </a:lnTo>
                <a:lnTo>
                  <a:pt x="571292" y="52923"/>
                </a:lnTo>
                <a:lnTo>
                  <a:pt x="573090" y="37133"/>
                </a:lnTo>
                <a:lnTo>
                  <a:pt x="579135" y="24985"/>
                </a:lnTo>
                <a:lnTo>
                  <a:pt x="590085" y="18245"/>
                </a:lnTo>
                <a:lnTo>
                  <a:pt x="633276" y="18245"/>
                </a:lnTo>
                <a:lnTo>
                  <a:pt x="628584" y="11992"/>
                </a:lnTo>
                <a:lnTo>
                  <a:pt x="617658" y="4403"/>
                </a:lnTo>
                <a:lnTo>
                  <a:pt x="604037" y="453"/>
                </a:lnTo>
                <a:lnTo>
                  <a:pt x="596864" y="0"/>
                </a:lnTo>
                <a:close/>
              </a:path>
              <a:path w="719455" h="99059">
                <a:moveTo>
                  <a:pt x="719293" y="2294"/>
                </a:moveTo>
                <a:lnTo>
                  <a:pt x="696113" y="2319"/>
                </a:lnTo>
                <a:lnTo>
                  <a:pt x="674197" y="39498"/>
                </a:lnTo>
                <a:lnTo>
                  <a:pt x="696843" y="39498"/>
                </a:lnTo>
                <a:lnTo>
                  <a:pt x="719293" y="2294"/>
                </a:lnTo>
                <a:close/>
              </a:path>
              <a:path w="719455" h="99059">
                <a:moveTo>
                  <a:pt x="387756" y="2319"/>
                </a:moveTo>
                <a:lnTo>
                  <a:pt x="366420" y="2331"/>
                </a:lnTo>
                <a:lnTo>
                  <a:pt x="330612" y="96753"/>
                </a:lnTo>
                <a:lnTo>
                  <a:pt x="351672" y="96742"/>
                </a:lnTo>
                <a:lnTo>
                  <a:pt x="359062" y="75721"/>
                </a:lnTo>
                <a:lnTo>
                  <a:pt x="415217" y="75721"/>
                </a:lnTo>
                <a:lnTo>
                  <a:pt x="409432" y="60256"/>
                </a:lnTo>
                <a:lnTo>
                  <a:pt x="364465" y="60256"/>
                </a:lnTo>
                <a:lnTo>
                  <a:pt x="376769" y="25584"/>
                </a:lnTo>
                <a:lnTo>
                  <a:pt x="396460" y="25584"/>
                </a:lnTo>
                <a:lnTo>
                  <a:pt x="387756" y="2319"/>
                </a:lnTo>
                <a:close/>
              </a:path>
              <a:path w="719455" h="99059">
                <a:moveTo>
                  <a:pt x="415217" y="75721"/>
                </a:moveTo>
                <a:lnTo>
                  <a:pt x="394403" y="75721"/>
                </a:lnTo>
                <a:lnTo>
                  <a:pt x="401520" y="96742"/>
                </a:lnTo>
                <a:lnTo>
                  <a:pt x="466330" y="96742"/>
                </a:lnTo>
                <a:lnTo>
                  <a:pt x="480705" y="94519"/>
                </a:lnTo>
                <a:lnTo>
                  <a:pt x="488747" y="89761"/>
                </a:lnTo>
                <a:lnTo>
                  <a:pt x="420470" y="89761"/>
                </a:lnTo>
                <a:lnTo>
                  <a:pt x="415217" y="75721"/>
                </a:lnTo>
                <a:close/>
              </a:path>
              <a:path w="719455" h="99059">
                <a:moveTo>
                  <a:pt x="465057" y="2318"/>
                </a:moveTo>
                <a:lnTo>
                  <a:pt x="420446" y="2331"/>
                </a:lnTo>
                <a:lnTo>
                  <a:pt x="420470" y="89761"/>
                </a:lnTo>
                <a:lnTo>
                  <a:pt x="488747" y="89761"/>
                </a:lnTo>
                <a:lnTo>
                  <a:pt x="492381" y="87610"/>
                </a:lnTo>
                <a:lnTo>
                  <a:pt x="496226" y="80570"/>
                </a:lnTo>
                <a:lnTo>
                  <a:pt x="441231" y="80570"/>
                </a:lnTo>
                <a:lnTo>
                  <a:pt x="441231" y="54627"/>
                </a:lnTo>
                <a:lnTo>
                  <a:pt x="493912" y="54615"/>
                </a:lnTo>
                <a:lnTo>
                  <a:pt x="490490" y="49484"/>
                </a:lnTo>
                <a:lnTo>
                  <a:pt x="482227" y="45401"/>
                </a:lnTo>
                <a:lnTo>
                  <a:pt x="490462" y="41407"/>
                </a:lnTo>
                <a:lnTo>
                  <a:pt x="491092" y="40514"/>
                </a:lnTo>
                <a:lnTo>
                  <a:pt x="441231" y="40490"/>
                </a:lnTo>
                <a:lnTo>
                  <a:pt x="441231" y="18390"/>
                </a:lnTo>
                <a:lnTo>
                  <a:pt x="493074" y="18390"/>
                </a:lnTo>
                <a:lnTo>
                  <a:pt x="491265" y="11817"/>
                </a:lnTo>
                <a:lnTo>
                  <a:pt x="480801" y="4472"/>
                </a:lnTo>
                <a:lnTo>
                  <a:pt x="465057" y="2318"/>
                </a:lnTo>
                <a:close/>
              </a:path>
              <a:path w="719455" h="99059">
                <a:moveTo>
                  <a:pt x="493912" y="54615"/>
                </a:moveTo>
                <a:lnTo>
                  <a:pt x="472729" y="54615"/>
                </a:lnTo>
                <a:lnTo>
                  <a:pt x="478829" y="58472"/>
                </a:lnTo>
                <a:lnTo>
                  <a:pt x="478805" y="77915"/>
                </a:lnTo>
                <a:lnTo>
                  <a:pt x="471662" y="80558"/>
                </a:lnTo>
                <a:lnTo>
                  <a:pt x="441231" y="80570"/>
                </a:lnTo>
                <a:lnTo>
                  <a:pt x="496232" y="80558"/>
                </a:lnTo>
                <a:lnTo>
                  <a:pt x="498931" y="75617"/>
                </a:lnTo>
                <a:lnTo>
                  <a:pt x="497131" y="59443"/>
                </a:lnTo>
                <a:lnTo>
                  <a:pt x="493912" y="54615"/>
                </a:lnTo>
                <a:close/>
              </a:path>
              <a:path w="719455" h="99059">
                <a:moveTo>
                  <a:pt x="396460" y="25584"/>
                </a:moveTo>
                <a:lnTo>
                  <a:pt x="377042" y="25584"/>
                </a:lnTo>
                <a:lnTo>
                  <a:pt x="388946" y="60256"/>
                </a:lnTo>
                <a:lnTo>
                  <a:pt x="409432" y="60256"/>
                </a:lnTo>
                <a:lnTo>
                  <a:pt x="396460" y="25584"/>
                </a:lnTo>
                <a:close/>
              </a:path>
              <a:path w="719455" h="99059">
                <a:moveTo>
                  <a:pt x="493074" y="18390"/>
                </a:moveTo>
                <a:lnTo>
                  <a:pt x="468066" y="18390"/>
                </a:lnTo>
                <a:lnTo>
                  <a:pt x="474962" y="20251"/>
                </a:lnTo>
                <a:lnTo>
                  <a:pt x="474962" y="37191"/>
                </a:lnTo>
                <a:lnTo>
                  <a:pt x="469505" y="40514"/>
                </a:lnTo>
                <a:lnTo>
                  <a:pt x="491092" y="40514"/>
                </a:lnTo>
                <a:lnTo>
                  <a:pt x="495049" y="34909"/>
                </a:lnTo>
                <a:lnTo>
                  <a:pt x="495054" y="25584"/>
                </a:lnTo>
                <a:lnTo>
                  <a:pt x="493074" y="18390"/>
                </a:lnTo>
                <a:close/>
              </a:path>
              <a:path w="719455" h="99059">
                <a:moveTo>
                  <a:pt x="246483" y="87667"/>
                </a:moveTo>
                <a:lnTo>
                  <a:pt x="152631" y="87667"/>
                </a:lnTo>
                <a:lnTo>
                  <a:pt x="163442" y="92603"/>
                </a:lnTo>
                <a:lnTo>
                  <a:pt x="175662" y="96591"/>
                </a:lnTo>
                <a:lnTo>
                  <a:pt x="188872" y="98771"/>
                </a:lnTo>
                <a:lnTo>
                  <a:pt x="205510" y="97539"/>
                </a:lnTo>
                <a:lnTo>
                  <a:pt x="217389" y="93765"/>
                </a:lnTo>
                <a:lnTo>
                  <a:pt x="225471" y="87859"/>
                </a:lnTo>
                <a:lnTo>
                  <a:pt x="246415" y="87859"/>
                </a:lnTo>
                <a:lnTo>
                  <a:pt x="246483" y="87667"/>
                </a:lnTo>
                <a:close/>
              </a:path>
              <a:path w="719455" h="99059">
                <a:moveTo>
                  <a:pt x="152273" y="87911"/>
                </a:moveTo>
                <a:lnTo>
                  <a:pt x="89138" y="87911"/>
                </a:lnTo>
                <a:lnTo>
                  <a:pt x="99392" y="94800"/>
                </a:lnTo>
                <a:lnTo>
                  <a:pt x="112008" y="98369"/>
                </a:lnTo>
                <a:lnTo>
                  <a:pt x="130612" y="97350"/>
                </a:lnTo>
                <a:lnTo>
                  <a:pt x="143864" y="93637"/>
                </a:lnTo>
                <a:lnTo>
                  <a:pt x="152273" y="87911"/>
                </a:lnTo>
                <a:close/>
              </a:path>
              <a:path w="719455" h="99059">
                <a:moveTo>
                  <a:pt x="306881" y="75636"/>
                </a:moveTo>
                <a:lnTo>
                  <a:pt x="286043" y="75636"/>
                </a:lnTo>
                <a:lnTo>
                  <a:pt x="293209" y="96753"/>
                </a:lnTo>
                <a:lnTo>
                  <a:pt x="314788" y="96753"/>
                </a:lnTo>
                <a:lnTo>
                  <a:pt x="306881" y="75636"/>
                </a:lnTo>
                <a:close/>
              </a:path>
              <a:path w="719455" h="99059">
                <a:moveTo>
                  <a:pt x="57069" y="2306"/>
                </a:moveTo>
                <a:lnTo>
                  <a:pt x="35838" y="2306"/>
                </a:lnTo>
                <a:lnTo>
                  <a:pt x="0" y="96742"/>
                </a:lnTo>
                <a:lnTo>
                  <a:pt x="21031" y="96742"/>
                </a:lnTo>
                <a:lnTo>
                  <a:pt x="28421" y="75721"/>
                </a:lnTo>
                <a:lnTo>
                  <a:pt x="105577" y="75709"/>
                </a:lnTo>
                <a:lnTo>
                  <a:pt x="100954" y="69527"/>
                </a:lnTo>
                <a:lnTo>
                  <a:pt x="80730" y="65391"/>
                </a:lnTo>
                <a:lnTo>
                  <a:pt x="78795" y="60232"/>
                </a:lnTo>
                <a:lnTo>
                  <a:pt x="33828" y="60232"/>
                </a:lnTo>
                <a:lnTo>
                  <a:pt x="46155" y="25584"/>
                </a:lnTo>
                <a:lnTo>
                  <a:pt x="65800" y="25584"/>
                </a:lnTo>
                <a:lnTo>
                  <a:pt x="57069" y="2306"/>
                </a:lnTo>
                <a:close/>
              </a:path>
              <a:path w="719455" h="99059">
                <a:moveTo>
                  <a:pt x="105577" y="75709"/>
                </a:moveTo>
                <a:lnTo>
                  <a:pt x="63765" y="75709"/>
                </a:lnTo>
                <a:lnTo>
                  <a:pt x="70907" y="96742"/>
                </a:lnTo>
                <a:lnTo>
                  <a:pt x="92461" y="96742"/>
                </a:lnTo>
                <a:lnTo>
                  <a:pt x="89138" y="87911"/>
                </a:lnTo>
                <a:lnTo>
                  <a:pt x="152273" y="87911"/>
                </a:lnTo>
                <a:lnTo>
                  <a:pt x="152631" y="87667"/>
                </a:lnTo>
                <a:lnTo>
                  <a:pt x="246483" y="87667"/>
                </a:lnTo>
                <a:lnTo>
                  <a:pt x="248188" y="82802"/>
                </a:lnTo>
                <a:lnTo>
                  <a:pt x="123373" y="82790"/>
                </a:lnTo>
                <a:lnTo>
                  <a:pt x="108599" y="79750"/>
                </a:lnTo>
                <a:lnTo>
                  <a:pt x="105577" y="75709"/>
                </a:lnTo>
                <a:close/>
              </a:path>
              <a:path w="719455" h="99059">
                <a:moveTo>
                  <a:pt x="246415" y="87859"/>
                </a:moveTo>
                <a:lnTo>
                  <a:pt x="225471" y="87859"/>
                </a:lnTo>
                <a:lnTo>
                  <a:pt x="222276" y="96729"/>
                </a:lnTo>
                <a:lnTo>
                  <a:pt x="243307" y="96729"/>
                </a:lnTo>
                <a:lnTo>
                  <a:pt x="246415" y="87859"/>
                </a:lnTo>
                <a:close/>
              </a:path>
              <a:path w="719455" h="99059">
                <a:moveTo>
                  <a:pt x="154016" y="16170"/>
                </a:moveTo>
                <a:lnTo>
                  <a:pt x="111385" y="16170"/>
                </a:lnTo>
                <a:lnTo>
                  <a:pt x="127928" y="16209"/>
                </a:lnTo>
                <a:lnTo>
                  <a:pt x="135964" y="19061"/>
                </a:lnTo>
                <a:lnTo>
                  <a:pt x="136659" y="30433"/>
                </a:lnTo>
                <a:lnTo>
                  <a:pt x="156676" y="30433"/>
                </a:lnTo>
                <a:lnTo>
                  <a:pt x="161506" y="43487"/>
                </a:lnTo>
                <a:lnTo>
                  <a:pt x="172029" y="51139"/>
                </a:lnTo>
                <a:lnTo>
                  <a:pt x="191423" y="56687"/>
                </a:lnTo>
                <a:lnTo>
                  <a:pt x="204733" y="61231"/>
                </a:lnTo>
                <a:lnTo>
                  <a:pt x="211738" y="66708"/>
                </a:lnTo>
                <a:lnTo>
                  <a:pt x="212825" y="80669"/>
                </a:lnTo>
                <a:lnTo>
                  <a:pt x="201715" y="82790"/>
                </a:lnTo>
                <a:lnTo>
                  <a:pt x="194424" y="82802"/>
                </a:lnTo>
                <a:lnTo>
                  <a:pt x="248192" y="82790"/>
                </a:lnTo>
                <a:lnTo>
                  <a:pt x="250699" y="75636"/>
                </a:lnTo>
                <a:lnTo>
                  <a:pt x="306881" y="75636"/>
                </a:lnTo>
                <a:lnTo>
                  <a:pt x="304267" y="68653"/>
                </a:lnTo>
                <a:lnTo>
                  <a:pt x="232891" y="68653"/>
                </a:lnTo>
                <a:lnTo>
                  <a:pt x="227439" y="52719"/>
                </a:lnTo>
                <a:lnTo>
                  <a:pt x="215918" y="44581"/>
                </a:lnTo>
                <a:lnTo>
                  <a:pt x="205510" y="41316"/>
                </a:lnTo>
                <a:lnTo>
                  <a:pt x="185063" y="35694"/>
                </a:lnTo>
                <a:lnTo>
                  <a:pt x="177435" y="30768"/>
                </a:lnTo>
                <a:lnTo>
                  <a:pt x="176950" y="23050"/>
                </a:lnTo>
                <a:lnTo>
                  <a:pt x="157164" y="23050"/>
                </a:lnTo>
                <a:lnTo>
                  <a:pt x="154016" y="16170"/>
                </a:lnTo>
                <a:close/>
              </a:path>
              <a:path w="719455" h="99059">
                <a:moveTo>
                  <a:pt x="127107" y="565"/>
                </a:moveTo>
                <a:lnTo>
                  <a:pt x="110115" y="1930"/>
                </a:lnTo>
                <a:lnTo>
                  <a:pt x="96571" y="6769"/>
                </a:lnTo>
                <a:lnTo>
                  <a:pt x="87438" y="15103"/>
                </a:lnTo>
                <a:lnTo>
                  <a:pt x="83676" y="26950"/>
                </a:lnTo>
                <a:lnTo>
                  <a:pt x="87446" y="41573"/>
                </a:lnTo>
                <a:lnTo>
                  <a:pt x="97023" y="50109"/>
                </a:lnTo>
                <a:lnTo>
                  <a:pt x="109681" y="54902"/>
                </a:lnTo>
                <a:lnTo>
                  <a:pt x="126101" y="59157"/>
                </a:lnTo>
                <a:lnTo>
                  <a:pt x="137208" y="64684"/>
                </a:lnTo>
                <a:lnTo>
                  <a:pt x="133869" y="79084"/>
                </a:lnTo>
                <a:lnTo>
                  <a:pt x="123393" y="82794"/>
                </a:lnTo>
                <a:lnTo>
                  <a:pt x="194389" y="82794"/>
                </a:lnTo>
                <a:lnTo>
                  <a:pt x="180614" y="79353"/>
                </a:lnTo>
                <a:lnTo>
                  <a:pt x="173633" y="67851"/>
                </a:lnTo>
                <a:lnTo>
                  <a:pt x="159725" y="65366"/>
                </a:lnTo>
                <a:lnTo>
                  <a:pt x="152711" y="50887"/>
                </a:lnTo>
                <a:lnTo>
                  <a:pt x="140791" y="43763"/>
                </a:lnTo>
                <a:lnTo>
                  <a:pt x="117811" y="37477"/>
                </a:lnTo>
                <a:lnTo>
                  <a:pt x="106898" y="33154"/>
                </a:lnTo>
                <a:lnTo>
                  <a:pt x="103783" y="28234"/>
                </a:lnTo>
                <a:lnTo>
                  <a:pt x="103848" y="18912"/>
                </a:lnTo>
                <a:lnTo>
                  <a:pt x="111385" y="16170"/>
                </a:lnTo>
                <a:lnTo>
                  <a:pt x="154016" y="16170"/>
                </a:lnTo>
                <a:lnTo>
                  <a:pt x="152077" y="11934"/>
                </a:lnTo>
                <a:lnTo>
                  <a:pt x="141421" y="4404"/>
                </a:lnTo>
                <a:lnTo>
                  <a:pt x="127107" y="565"/>
                </a:lnTo>
                <a:close/>
              </a:path>
              <a:path w="719455" h="99059">
                <a:moveTo>
                  <a:pt x="279420" y="2294"/>
                </a:moveTo>
                <a:lnTo>
                  <a:pt x="258086" y="2306"/>
                </a:lnTo>
                <a:lnTo>
                  <a:pt x="232891" y="68653"/>
                </a:lnTo>
                <a:lnTo>
                  <a:pt x="304267" y="68653"/>
                </a:lnTo>
                <a:lnTo>
                  <a:pt x="301086" y="60158"/>
                </a:lnTo>
                <a:lnTo>
                  <a:pt x="256131" y="60158"/>
                </a:lnTo>
                <a:lnTo>
                  <a:pt x="268433" y="25510"/>
                </a:lnTo>
                <a:lnTo>
                  <a:pt x="288112" y="25510"/>
                </a:lnTo>
                <a:lnTo>
                  <a:pt x="279420" y="2294"/>
                </a:lnTo>
                <a:close/>
              </a:path>
              <a:path w="719455" h="99059">
                <a:moveTo>
                  <a:pt x="65800" y="25584"/>
                </a:moveTo>
                <a:lnTo>
                  <a:pt x="46404" y="25584"/>
                </a:lnTo>
                <a:lnTo>
                  <a:pt x="58309" y="60232"/>
                </a:lnTo>
                <a:lnTo>
                  <a:pt x="78795" y="60232"/>
                </a:lnTo>
                <a:lnTo>
                  <a:pt x="65800" y="25584"/>
                </a:lnTo>
                <a:close/>
              </a:path>
              <a:path w="719455" h="99059">
                <a:moveTo>
                  <a:pt x="288112" y="25510"/>
                </a:moveTo>
                <a:lnTo>
                  <a:pt x="268706" y="25510"/>
                </a:lnTo>
                <a:lnTo>
                  <a:pt x="280635" y="60158"/>
                </a:lnTo>
                <a:lnTo>
                  <a:pt x="301086" y="60158"/>
                </a:lnTo>
                <a:lnTo>
                  <a:pt x="288112" y="25510"/>
                </a:lnTo>
                <a:close/>
              </a:path>
              <a:path w="719455" h="99059">
                <a:moveTo>
                  <a:pt x="226361" y="16159"/>
                </a:moveTo>
                <a:lnTo>
                  <a:pt x="200921" y="16159"/>
                </a:lnTo>
                <a:lnTo>
                  <a:pt x="208956" y="19061"/>
                </a:lnTo>
                <a:lnTo>
                  <a:pt x="209627" y="30407"/>
                </a:lnTo>
                <a:lnTo>
                  <a:pt x="229742" y="30407"/>
                </a:lnTo>
                <a:lnTo>
                  <a:pt x="226361" y="16159"/>
                </a:lnTo>
                <a:close/>
              </a:path>
              <a:path w="719455" h="99059">
                <a:moveTo>
                  <a:pt x="204230" y="1250"/>
                </a:moveTo>
                <a:lnTo>
                  <a:pt x="186111" y="1998"/>
                </a:lnTo>
                <a:lnTo>
                  <a:pt x="171935" y="5907"/>
                </a:lnTo>
                <a:lnTo>
                  <a:pt x="162140" y="12938"/>
                </a:lnTo>
                <a:lnTo>
                  <a:pt x="157164" y="23050"/>
                </a:lnTo>
                <a:lnTo>
                  <a:pt x="176950" y="23050"/>
                </a:lnTo>
                <a:lnTo>
                  <a:pt x="176690" y="18912"/>
                </a:lnTo>
                <a:lnTo>
                  <a:pt x="184353" y="16159"/>
                </a:lnTo>
                <a:lnTo>
                  <a:pt x="226361" y="16159"/>
                </a:lnTo>
                <a:lnTo>
                  <a:pt x="226304" y="15921"/>
                </a:lnTo>
                <a:lnTo>
                  <a:pt x="217210" y="6368"/>
                </a:lnTo>
                <a:lnTo>
                  <a:pt x="204230" y="1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305" y="403174"/>
            <a:ext cx="711835" cy="420370"/>
          </a:xfrm>
          <a:custGeom>
            <a:avLst/>
            <a:gdLst/>
            <a:ahLst/>
            <a:cxnLst/>
            <a:rect l="l" t="t" r="r" b="b"/>
            <a:pathLst>
              <a:path w="711835" h="420369">
                <a:moveTo>
                  <a:pt x="117889" y="119379"/>
                </a:moveTo>
                <a:lnTo>
                  <a:pt x="45534" y="119379"/>
                </a:lnTo>
                <a:lnTo>
                  <a:pt x="51933" y="123190"/>
                </a:lnTo>
                <a:lnTo>
                  <a:pt x="53868" y="134620"/>
                </a:lnTo>
                <a:lnTo>
                  <a:pt x="49541" y="140970"/>
                </a:lnTo>
                <a:lnTo>
                  <a:pt x="44336" y="144779"/>
                </a:lnTo>
                <a:lnTo>
                  <a:pt x="38089" y="149860"/>
                </a:lnTo>
                <a:lnTo>
                  <a:pt x="10973" y="191770"/>
                </a:lnTo>
                <a:lnTo>
                  <a:pt x="0" y="241300"/>
                </a:lnTo>
                <a:lnTo>
                  <a:pt x="1910" y="261620"/>
                </a:lnTo>
                <a:lnTo>
                  <a:pt x="16362" y="298450"/>
                </a:lnTo>
                <a:lnTo>
                  <a:pt x="42805" y="330200"/>
                </a:lnTo>
                <a:lnTo>
                  <a:pt x="78622" y="355600"/>
                </a:lnTo>
                <a:lnTo>
                  <a:pt x="121194" y="375920"/>
                </a:lnTo>
                <a:lnTo>
                  <a:pt x="167903" y="392429"/>
                </a:lnTo>
                <a:lnTo>
                  <a:pt x="216132" y="405129"/>
                </a:lnTo>
                <a:lnTo>
                  <a:pt x="285596" y="416560"/>
                </a:lnTo>
                <a:lnTo>
                  <a:pt x="306674" y="417829"/>
                </a:lnTo>
                <a:lnTo>
                  <a:pt x="326168" y="420370"/>
                </a:lnTo>
                <a:lnTo>
                  <a:pt x="382903" y="420370"/>
                </a:lnTo>
                <a:lnTo>
                  <a:pt x="399149" y="419100"/>
                </a:lnTo>
                <a:lnTo>
                  <a:pt x="417759" y="416560"/>
                </a:lnTo>
                <a:lnTo>
                  <a:pt x="438333" y="414020"/>
                </a:lnTo>
                <a:lnTo>
                  <a:pt x="483776" y="406400"/>
                </a:lnTo>
                <a:lnTo>
                  <a:pt x="556695" y="388620"/>
                </a:lnTo>
                <a:lnTo>
                  <a:pt x="603821" y="372110"/>
                </a:lnTo>
                <a:lnTo>
                  <a:pt x="627995" y="360679"/>
                </a:lnTo>
                <a:lnTo>
                  <a:pt x="346269" y="360679"/>
                </a:lnTo>
                <a:lnTo>
                  <a:pt x="296526" y="356870"/>
                </a:lnTo>
                <a:lnTo>
                  <a:pt x="277648" y="354329"/>
                </a:lnTo>
                <a:lnTo>
                  <a:pt x="258063" y="350520"/>
                </a:lnTo>
                <a:lnTo>
                  <a:pt x="238038" y="347979"/>
                </a:lnTo>
                <a:lnTo>
                  <a:pt x="177973" y="332740"/>
                </a:lnTo>
                <a:lnTo>
                  <a:pt x="158840" y="327660"/>
                </a:lnTo>
                <a:lnTo>
                  <a:pt x="140594" y="320040"/>
                </a:lnTo>
                <a:lnTo>
                  <a:pt x="123500" y="313690"/>
                </a:lnTo>
                <a:lnTo>
                  <a:pt x="81786" y="288290"/>
                </a:lnTo>
                <a:lnTo>
                  <a:pt x="58408" y="246379"/>
                </a:lnTo>
                <a:lnTo>
                  <a:pt x="59464" y="234950"/>
                </a:lnTo>
                <a:lnTo>
                  <a:pt x="62678" y="222250"/>
                </a:lnTo>
                <a:lnTo>
                  <a:pt x="68114" y="210820"/>
                </a:lnTo>
                <a:lnTo>
                  <a:pt x="75840" y="199390"/>
                </a:lnTo>
                <a:lnTo>
                  <a:pt x="171353" y="199390"/>
                </a:lnTo>
                <a:lnTo>
                  <a:pt x="183286" y="179070"/>
                </a:lnTo>
                <a:lnTo>
                  <a:pt x="241307" y="179070"/>
                </a:lnTo>
                <a:lnTo>
                  <a:pt x="241302" y="151129"/>
                </a:lnTo>
                <a:lnTo>
                  <a:pt x="132392" y="151129"/>
                </a:lnTo>
                <a:lnTo>
                  <a:pt x="117889" y="119379"/>
                </a:lnTo>
                <a:close/>
              </a:path>
              <a:path w="711835" h="420369">
                <a:moveTo>
                  <a:pt x="702204" y="215900"/>
                </a:moveTo>
                <a:lnTo>
                  <a:pt x="601372" y="215900"/>
                </a:lnTo>
                <a:lnTo>
                  <a:pt x="615539" y="217170"/>
                </a:lnTo>
                <a:lnTo>
                  <a:pt x="628351" y="219710"/>
                </a:lnTo>
                <a:lnTo>
                  <a:pt x="639160" y="224790"/>
                </a:lnTo>
                <a:lnTo>
                  <a:pt x="647315" y="232410"/>
                </a:lnTo>
                <a:lnTo>
                  <a:pt x="652167" y="245110"/>
                </a:lnTo>
                <a:lnTo>
                  <a:pt x="651138" y="254000"/>
                </a:lnTo>
                <a:lnTo>
                  <a:pt x="625568" y="287020"/>
                </a:lnTo>
                <a:lnTo>
                  <a:pt x="587865" y="309879"/>
                </a:lnTo>
                <a:lnTo>
                  <a:pt x="572530" y="317500"/>
                </a:lnTo>
                <a:lnTo>
                  <a:pt x="520224" y="336550"/>
                </a:lnTo>
                <a:lnTo>
                  <a:pt x="481530" y="346710"/>
                </a:lnTo>
                <a:lnTo>
                  <a:pt x="441111" y="354329"/>
                </a:lnTo>
                <a:lnTo>
                  <a:pt x="400109" y="359410"/>
                </a:lnTo>
                <a:lnTo>
                  <a:pt x="379747" y="360679"/>
                </a:lnTo>
                <a:lnTo>
                  <a:pt x="627995" y="360679"/>
                </a:lnTo>
                <a:lnTo>
                  <a:pt x="664297" y="339090"/>
                </a:lnTo>
                <a:lnTo>
                  <a:pt x="693150" y="311150"/>
                </a:lnTo>
                <a:lnTo>
                  <a:pt x="711250" y="259079"/>
                </a:lnTo>
                <a:lnTo>
                  <a:pt x="709695" y="240029"/>
                </a:lnTo>
                <a:lnTo>
                  <a:pt x="705516" y="223520"/>
                </a:lnTo>
                <a:lnTo>
                  <a:pt x="702204" y="215900"/>
                </a:lnTo>
                <a:close/>
              </a:path>
              <a:path w="711835" h="420369">
                <a:moveTo>
                  <a:pt x="158434" y="288290"/>
                </a:moveTo>
                <a:lnTo>
                  <a:pt x="158434" y="303529"/>
                </a:lnTo>
                <a:lnTo>
                  <a:pt x="170999" y="308610"/>
                </a:lnTo>
                <a:lnTo>
                  <a:pt x="182218" y="313690"/>
                </a:lnTo>
                <a:lnTo>
                  <a:pt x="193307" y="317500"/>
                </a:lnTo>
                <a:lnTo>
                  <a:pt x="205479" y="321310"/>
                </a:lnTo>
                <a:lnTo>
                  <a:pt x="220338" y="325120"/>
                </a:lnTo>
                <a:lnTo>
                  <a:pt x="233361" y="328929"/>
                </a:lnTo>
                <a:lnTo>
                  <a:pt x="245184" y="331470"/>
                </a:lnTo>
                <a:lnTo>
                  <a:pt x="256439" y="332740"/>
                </a:lnTo>
                <a:lnTo>
                  <a:pt x="267761" y="335279"/>
                </a:lnTo>
                <a:lnTo>
                  <a:pt x="279783" y="336550"/>
                </a:lnTo>
                <a:lnTo>
                  <a:pt x="295734" y="337820"/>
                </a:lnTo>
                <a:lnTo>
                  <a:pt x="309146" y="339090"/>
                </a:lnTo>
                <a:lnTo>
                  <a:pt x="320942" y="340360"/>
                </a:lnTo>
                <a:lnTo>
                  <a:pt x="332048" y="340360"/>
                </a:lnTo>
                <a:lnTo>
                  <a:pt x="343391" y="341629"/>
                </a:lnTo>
                <a:lnTo>
                  <a:pt x="353776" y="323850"/>
                </a:lnTo>
                <a:lnTo>
                  <a:pt x="344972" y="323850"/>
                </a:lnTo>
                <a:lnTo>
                  <a:pt x="335894" y="316229"/>
                </a:lnTo>
                <a:lnTo>
                  <a:pt x="334394" y="312420"/>
                </a:lnTo>
                <a:lnTo>
                  <a:pt x="259056" y="312420"/>
                </a:lnTo>
                <a:lnTo>
                  <a:pt x="246907" y="307340"/>
                </a:lnTo>
                <a:lnTo>
                  <a:pt x="241327" y="294640"/>
                </a:lnTo>
                <a:lnTo>
                  <a:pt x="241326" y="289560"/>
                </a:lnTo>
                <a:lnTo>
                  <a:pt x="161012" y="289560"/>
                </a:lnTo>
                <a:lnTo>
                  <a:pt x="158434" y="288290"/>
                </a:lnTo>
                <a:close/>
              </a:path>
              <a:path w="711835" h="420369">
                <a:moveTo>
                  <a:pt x="401111" y="321310"/>
                </a:moveTo>
                <a:lnTo>
                  <a:pt x="401111" y="339090"/>
                </a:lnTo>
                <a:lnTo>
                  <a:pt x="414592" y="337820"/>
                </a:lnTo>
                <a:lnTo>
                  <a:pt x="438208" y="335279"/>
                </a:lnTo>
                <a:lnTo>
                  <a:pt x="465214" y="330200"/>
                </a:lnTo>
                <a:lnTo>
                  <a:pt x="477359" y="327660"/>
                </a:lnTo>
                <a:lnTo>
                  <a:pt x="500225" y="322579"/>
                </a:lnTo>
                <a:lnTo>
                  <a:pt x="404807" y="322579"/>
                </a:lnTo>
                <a:lnTo>
                  <a:pt x="401111" y="321310"/>
                </a:lnTo>
                <a:close/>
              </a:path>
              <a:path w="711835" h="420369">
                <a:moveTo>
                  <a:pt x="474910" y="273050"/>
                </a:moveTo>
                <a:lnTo>
                  <a:pt x="414728" y="273050"/>
                </a:lnTo>
                <a:lnTo>
                  <a:pt x="420023" y="299720"/>
                </a:lnTo>
                <a:lnTo>
                  <a:pt x="422082" y="304800"/>
                </a:lnTo>
                <a:lnTo>
                  <a:pt x="421399" y="308610"/>
                </a:lnTo>
                <a:lnTo>
                  <a:pt x="418262" y="313690"/>
                </a:lnTo>
                <a:lnTo>
                  <a:pt x="416192" y="317500"/>
                </a:lnTo>
                <a:lnTo>
                  <a:pt x="414107" y="318770"/>
                </a:lnTo>
                <a:lnTo>
                  <a:pt x="410574" y="320040"/>
                </a:lnTo>
                <a:lnTo>
                  <a:pt x="407150" y="321310"/>
                </a:lnTo>
                <a:lnTo>
                  <a:pt x="404807" y="322579"/>
                </a:lnTo>
                <a:lnTo>
                  <a:pt x="500225" y="322579"/>
                </a:lnTo>
                <a:lnTo>
                  <a:pt x="512629" y="318770"/>
                </a:lnTo>
                <a:lnTo>
                  <a:pt x="527524" y="313690"/>
                </a:lnTo>
                <a:lnTo>
                  <a:pt x="540516" y="309879"/>
                </a:lnTo>
                <a:lnTo>
                  <a:pt x="552160" y="306070"/>
                </a:lnTo>
                <a:lnTo>
                  <a:pt x="559392" y="303529"/>
                </a:lnTo>
                <a:lnTo>
                  <a:pt x="488501" y="303529"/>
                </a:lnTo>
                <a:lnTo>
                  <a:pt x="480715" y="295910"/>
                </a:lnTo>
                <a:lnTo>
                  <a:pt x="478643" y="288290"/>
                </a:lnTo>
                <a:lnTo>
                  <a:pt x="474910" y="273050"/>
                </a:lnTo>
                <a:close/>
              </a:path>
              <a:path w="711835" h="420369">
                <a:moveTo>
                  <a:pt x="402088" y="0"/>
                </a:moveTo>
                <a:lnTo>
                  <a:pt x="330401" y="0"/>
                </a:lnTo>
                <a:lnTo>
                  <a:pt x="321675" y="1270"/>
                </a:lnTo>
                <a:lnTo>
                  <a:pt x="317666" y="19050"/>
                </a:lnTo>
                <a:lnTo>
                  <a:pt x="330204" y="21590"/>
                </a:lnTo>
                <a:lnTo>
                  <a:pt x="337164" y="34290"/>
                </a:lnTo>
                <a:lnTo>
                  <a:pt x="276021" y="299720"/>
                </a:lnTo>
                <a:lnTo>
                  <a:pt x="273776" y="307340"/>
                </a:lnTo>
                <a:lnTo>
                  <a:pt x="267031" y="312420"/>
                </a:lnTo>
                <a:lnTo>
                  <a:pt x="334394" y="312420"/>
                </a:lnTo>
                <a:lnTo>
                  <a:pt x="333650" y="307340"/>
                </a:lnTo>
                <a:lnTo>
                  <a:pt x="333067" y="302260"/>
                </a:lnTo>
                <a:lnTo>
                  <a:pt x="333327" y="299720"/>
                </a:lnTo>
                <a:lnTo>
                  <a:pt x="334827" y="295910"/>
                </a:lnTo>
                <a:lnTo>
                  <a:pt x="340730" y="273050"/>
                </a:lnTo>
                <a:lnTo>
                  <a:pt x="474910" y="273050"/>
                </a:lnTo>
                <a:lnTo>
                  <a:pt x="460599" y="214629"/>
                </a:lnTo>
                <a:lnTo>
                  <a:pt x="354334" y="214629"/>
                </a:lnTo>
                <a:lnTo>
                  <a:pt x="378021" y="119379"/>
                </a:lnTo>
                <a:lnTo>
                  <a:pt x="437266" y="119379"/>
                </a:lnTo>
                <a:lnTo>
                  <a:pt x="417667" y="39370"/>
                </a:lnTo>
                <a:lnTo>
                  <a:pt x="417667" y="30479"/>
                </a:lnTo>
                <a:lnTo>
                  <a:pt x="424451" y="22860"/>
                </a:lnTo>
                <a:lnTo>
                  <a:pt x="439531" y="22860"/>
                </a:lnTo>
                <a:lnTo>
                  <a:pt x="439531" y="3810"/>
                </a:lnTo>
                <a:lnTo>
                  <a:pt x="402088" y="0"/>
                </a:lnTo>
                <a:close/>
              </a:path>
              <a:path w="711835" h="420369">
                <a:moveTo>
                  <a:pt x="489295" y="12700"/>
                </a:moveTo>
                <a:lnTo>
                  <a:pt x="488699" y="31750"/>
                </a:lnTo>
                <a:lnTo>
                  <a:pt x="504130" y="35560"/>
                </a:lnTo>
                <a:lnTo>
                  <a:pt x="513253" y="45720"/>
                </a:lnTo>
                <a:lnTo>
                  <a:pt x="515326" y="284479"/>
                </a:lnTo>
                <a:lnTo>
                  <a:pt x="510343" y="297179"/>
                </a:lnTo>
                <a:lnTo>
                  <a:pt x="498172" y="303529"/>
                </a:lnTo>
                <a:lnTo>
                  <a:pt x="559392" y="303529"/>
                </a:lnTo>
                <a:lnTo>
                  <a:pt x="573617" y="298450"/>
                </a:lnTo>
                <a:lnTo>
                  <a:pt x="584538" y="293370"/>
                </a:lnTo>
                <a:lnTo>
                  <a:pt x="596327" y="288290"/>
                </a:lnTo>
                <a:lnTo>
                  <a:pt x="597528" y="269240"/>
                </a:lnTo>
                <a:lnTo>
                  <a:pt x="586954" y="269240"/>
                </a:lnTo>
                <a:lnTo>
                  <a:pt x="582590" y="267970"/>
                </a:lnTo>
                <a:lnTo>
                  <a:pt x="579599" y="267970"/>
                </a:lnTo>
                <a:lnTo>
                  <a:pt x="573115" y="261620"/>
                </a:lnTo>
                <a:lnTo>
                  <a:pt x="571850" y="259079"/>
                </a:lnTo>
                <a:lnTo>
                  <a:pt x="571577" y="255270"/>
                </a:lnTo>
                <a:lnTo>
                  <a:pt x="571577" y="215900"/>
                </a:lnTo>
                <a:lnTo>
                  <a:pt x="702204" y="215900"/>
                </a:lnTo>
                <a:lnTo>
                  <a:pt x="699445" y="209550"/>
                </a:lnTo>
                <a:lnTo>
                  <a:pt x="692211" y="198120"/>
                </a:lnTo>
                <a:lnTo>
                  <a:pt x="684545" y="187960"/>
                </a:lnTo>
                <a:lnTo>
                  <a:pt x="677178" y="180340"/>
                </a:lnTo>
                <a:lnTo>
                  <a:pt x="670840" y="173990"/>
                </a:lnTo>
                <a:lnTo>
                  <a:pt x="673406" y="161290"/>
                </a:lnTo>
                <a:lnTo>
                  <a:pt x="674145" y="157479"/>
                </a:lnTo>
                <a:lnTo>
                  <a:pt x="572755" y="157479"/>
                </a:lnTo>
                <a:lnTo>
                  <a:pt x="577627" y="99060"/>
                </a:lnTo>
                <a:lnTo>
                  <a:pt x="669698" y="99060"/>
                </a:lnTo>
                <a:lnTo>
                  <a:pt x="669198" y="97790"/>
                </a:lnTo>
                <a:lnTo>
                  <a:pt x="641948" y="67310"/>
                </a:lnTo>
                <a:lnTo>
                  <a:pt x="597046" y="44450"/>
                </a:lnTo>
                <a:lnTo>
                  <a:pt x="501109" y="15240"/>
                </a:lnTo>
                <a:lnTo>
                  <a:pt x="489295" y="12700"/>
                </a:lnTo>
                <a:close/>
              </a:path>
              <a:path w="711835" h="420369">
                <a:moveTo>
                  <a:pt x="241307" y="179070"/>
                </a:moveTo>
                <a:lnTo>
                  <a:pt x="183286" y="179070"/>
                </a:lnTo>
                <a:lnTo>
                  <a:pt x="183286" y="281940"/>
                </a:lnTo>
                <a:lnTo>
                  <a:pt x="176675" y="288290"/>
                </a:lnTo>
                <a:lnTo>
                  <a:pt x="164845" y="288290"/>
                </a:lnTo>
                <a:lnTo>
                  <a:pt x="161012" y="289560"/>
                </a:lnTo>
                <a:lnTo>
                  <a:pt x="241326" y="289560"/>
                </a:lnTo>
                <a:lnTo>
                  <a:pt x="241307" y="179070"/>
                </a:lnTo>
                <a:close/>
              </a:path>
              <a:path w="711835" h="420369">
                <a:moveTo>
                  <a:pt x="171353" y="199390"/>
                </a:moveTo>
                <a:lnTo>
                  <a:pt x="75840" y="199390"/>
                </a:lnTo>
                <a:lnTo>
                  <a:pt x="128845" y="271779"/>
                </a:lnTo>
                <a:lnTo>
                  <a:pt x="171353" y="199390"/>
                </a:lnTo>
                <a:close/>
              </a:path>
              <a:path w="711835" h="420369">
                <a:moveTo>
                  <a:pt x="597608" y="267970"/>
                </a:moveTo>
                <a:lnTo>
                  <a:pt x="593652" y="269240"/>
                </a:lnTo>
                <a:lnTo>
                  <a:pt x="597528" y="269240"/>
                </a:lnTo>
                <a:lnTo>
                  <a:pt x="597608" y="267970"/>
                </a:lnTo>
                <a:close/>
              </a:path>
              <a:path w="711835" h="420369">
                <a:moveTo>
                  <a:pt x="437266" y="119379"/>
                </a:moveTo>
                <a:lnTo>
                  <a:pt x="378021" y="119379"/>
                </a:lnTo>
                <a:lnTo>
                  <a:pt x="401111" y="214629"/>
                </a:lnTo>
                <a:lnTo>
                  <a:pt x="460599" y="214629"/>
                </a:lnTo>
                <a:lnTo>
                  <a:pt x="437266" y="119379"/>
                </a:lnTo>
                <a:close/>
              </a:path>
              <a:path w="711835" h="420369">
                <a:moveTo>
                  <a:pt x="669698" y="99060"/>
                </a:moveTo>
                <a:lnTo>
                  <a:pt x="577627" y="99060"/>
                </a:lnTo>
                <a:lnTo>
                  <a:pt x="589277" y="102870"/>
                </a:lnTo>
                <a:lnTo>
                  <a:pt x="602058" y="109220"/>
                </a:lnTo>
                <a:lnTo>
                  <a:pt x="613533" y="116840"/>
                </a:lnTo>
                <a:lnTo>
                  <a:pt x="618216" y="127000"/>
                </a:lnTo>
                <a:lnTo>
                  <a:pt x="618603" y="142240"/>
                </a:lnTo>
                <a:lnTo>
                  <a:pt x="610392" y="153670"/>
                </a:lnTo>
                <a:lnTo>
                  <a:pt x="597321" y="157479"/>
                </a:lnTo>
                <a:lnTo>
                  <a:pt x="674145" y="157479"/>
                </a:lnTo>
                <a:lnTo>
                  <a:pt x="675870" y="148590"/>
                </a:lnTo>
                <a:lnTo>
                  <a:pt x="677376" y="137160"/>
                </a:lnTo>
                <a:lnTo>
                  <a:pt x="676480" y="121920"/>
                </a:lnTo>
                <a:lnTo>
                  <a:pt x="673697" y="109220"/>
                </a:lnTo>
                <a:lnTo>
                  <a:pt x="669698" y="99060"/>
                </a:lnTo>
                <a:close/>
              </a:path>
              <a:path w="711835" h="420369">
                <a:moveTo>
                  <a:pt x="266088" y="6350"/>
                </a:moveTo>
                <a:lnTo>
                  <a:pt x="250721" y="8890"/>
                </a:lnTo>
                <a:lnTo>
                  <a:pt x="236120" y="10160"/>
                </a:lnTo>
                <a:lnTo>
                  <a:pt x="222290" y="13970"/>
                </a:lnTo>
                <a:lnTo>
                  <a:pt x="209237" y="16510"/>
                </a:lnTo>
                <a:lnTo>
                  <a:pt x="196968" y="19050"/>
                </a:lnTo>
                <a:lnTo>
                  <a:pt x="185489" y="22860"/>
                </a:lnTo>
                <a:lnTo>
                  <a:pt x="174804" y="25400"/>
                </a:lnTo>
                <a:lnTo>
                  <a:pt x="164921" y="29210"/>
                </a:lnTo>
                <a:lnTo>
                  <a:pt x="158434" y="49529"/>
                </a:lnTo>
                <a:lnTo>
                  <a:pt x="174258" y="49529"/>
                </a:lnTo>
                <a:lnTo>
                  <a:pt x="181537" y="57150"/>
                </a:lnTo>
                <a:lnTo>
                  <a:pt x="181462" y="72390"/>
                </a:lnTo>
                <a:lnTo>
                  <a:pt x="180347" y="74929"/>
                </a:lnTo>
                <a:lnTo>
                  <a:pt x="132392" y="151129"/>
                </a:lnTo>
                <a:lnTo>
                  <a:pt x="241302" y="151129"/>
                </a:lnTo>
                <a:lnTo>
                  <a:pt x="241285" y="55879"/>
                </a:lnTo>
                <a:lnTo>
                  <a:pt x="239886" y="50800"/>
                </a:lnTo>
                <a:lnTo>
                  <a:pt x="241906" y="48260"/>
                </a:lnTo>
                <a:lnTo>
                  <a:pt x="241906" y="35560"/>
                </a:lnTo>
                <a:lnTo>
                  <a:pt x="247362" y="31750"/>
                </a:lnTo>
                <a:lnTo>
                  <a:pt x="253155" y="29210"/>
                </a:lnTo>
                <a:lnTo>
                  <a:pt x="257680" y="26670"/>
                </a:lnTo>
                <a:lnTo>
                  <a:pt x="266088" y="25400"/>
                </a:lnTo>
                <a:lnTo>
                  <a:pt x="266088" y="6350"/>
                </a:lnTo>
                <a:close/>
              </a:path>
              <a:path w="711835" h="420369">
                <a:moveTo>
                  <a:pt x="119321" y="45720"/>
                </a:moveTo>
                <a:lnTo>
                  <a:pt x="106653" y="52070"/>
                </a:lnTo>
                <a:lnTo>
                  <a:pt x="94456" y="58420"/>
                </a:lnTo>
                <a:lnTo>
                  <a:pt x="82745" y="63500"/>
                </a:lnTo>
                <a:lnTo>
                  <a:pt x="71536" y="71120"/>
                </a:lnTo>
                <a:lnTo>
                  <a:pt x="60844" y="77470"/>
                </a:lnTo>
                <a:lnTo>
                  <a:pt x="50684" y="85090"/>
                </a:lnTo>
                <a:lnTo>
                  <a:pt x="41074" y="91440"/>
                </a:lnTo>
                <a:lnTo>
                  <a:pt x="32027" y="99060"/>
                </a:lnTo>
                <a:lnTo>
                  <a:pt x="27057" y="125729"/>
                </a:lnTo>
                <a:lnTo>
                  <a:pt x="29995" y="121920"/>
                </a:lnTo>
                <a:lnTo>
                  <a:pt x="33716" y="119379"/>
                </a:lnTo>
                <a:lnTo>
                  <a:pt x="117889" y="119379"/>
                </a:lnTo>
                <a:lnTo>
                  <a:pt x="103386" y="87629"/>
                </a:lnTo>
                <a:lnTo>
                  <a:pt x="102853" y="85090"/>
                </a:lnTo>
                <a:lnTo>
                  <a:pt x="102853" y="76200"/>
                </a:lnTo>
                <a:lnTo>
                  <a:pt x="110504" y="69850"/>
                </a:lnTo>
                <a:lnTo>
                  <a:pt x="119370" y="68579"/>
                </a:lnTo>
                <a:lnTo>
                  <a:pt x="119321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217" y="10299082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4">
                <a:moveTo>
                  <a:pt x="0" y="292"/>
                </a:moveTo>
                <a:lnTo>
                  <a:pt x="6340213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217" y="4131272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5">
                <a:moveTo>
                  <a:pt x="0" y="290"/>
                </a:moveTo>
                <a:lnTo>
                  <a:pt x="6340213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217" y="6766258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4">
                <a:moveTo>
                  <a:pt x="0" y="292"/>
                </a:moveTo>
                <a:lnTo>
                  <a:pt x="6340213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3842" y="344827"/>
            <a:ext cx="29298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pc="95" dirty="0" smtClean="0">
                <a:solidFill>
                  <a:srgbClr val="231F20"/>
                </a:solidFill>
                <a:latin typeface="Calibri"/>
                <a:cs typeface="Calibri"/>
              </a:rPr>
              <a:t>Σύνθεση του κωδικού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4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20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1800" i="1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-5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-4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800" i="1" spc="9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800" i="1" spc="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e </a:t>
            </a:r>
            <a:r>
              <a:rPr sz="1800" i="1" spc="6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800" i="1" spc="-75" dirty="0">
                <a:solidFill>
                  <a:srgbClr val="231F20"/>
                </a:solidFill>
                <a:latin typeface="Calibri"/>
                <a:cs typeface="Calibri"/>
              </a:rPr>
              <a:t>efe</a:t>
            </a:r>
            <a:r>
              <a:rPr sz="1800" i="1" spc="6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800" i="1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924" y="4239100"/>
            <a:ext cx="24269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800" dirty="0" smtClean="0">
                <a:solidFill>
                  <a:srgbClr val="231F20"/>
                </a:solidFill>
                <a:latin typeface="Calibri"/>
                <a:cs typeface="Calibri"/>
              </a:rPr>
              <a:t>Αναγνώριση </a:t>
            </a:r>
            <a:r>
              <a:rPr lang="en-US" sz="1800" dirty="0" smtClean="0">
                <a:solidFill>
                  <a:srgbClr val="231F20"/>
                </a:solidFill>
                <a:latin typeface="Calibri"/>
                <a:cs typeface="Calibri"/>
              </a:rPr>
              <a:t>Hold Open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20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-2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800" i="1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800" i="1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800" i="1" spc="-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800" i="1" spc="-8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6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800" i="1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800" i="1" spc="-1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800" i="1" spc="-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800" i="1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793" y="1171910"/>
            <a:ext cx="5147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900" spc="-40" dirty="0" smtClean="0">
                <a:solidFill>
                  <a:srgbClr val="231F20"/>
                </a:solidFill>
                <a:latin typeface="Calibri"/>
                <a:cs typeface="Calibri"/>
              </a:rPr>
              <a:t>Δύναμη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i="1" spc="-5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7421" y="1220597"/>
            <a:ext cx="5861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i="1" spc="5" dirty="0" smtClean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5" dirty="0" smtClean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900" i="1" spc="-10" dirty="0" smtClean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7500" y="4584700"/>
            <a:ext cx="1219200" cy="42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lang="el-GR" sz="900" spc="55" dirty="0" smtClean="0">
                <a:solidFill>
                  <a:srgbClr val="231F20"/>
                </a:solidFill>
                <a:latin typeface="Calibri"/>
                <a:cs typeface="Calibri"/>
              </a:rPr>
              <a:t>Ημερομηνία Παραγωγής</a:t>
            </a:r>
          </a:p>
          <a:p>
            <a:pPr marL="12700" marR="6350">
              <a:lnSpc>
                <a:spcPct val="101800"/>
              </a:lnSpc>
            </a:pPr>
            <a:r>
              <a:rPr sz="900" spc="-45" dirty="0" smtClean="0">
                <a:solidFill>
                  <a:srgbClr val="231F20"/>
                </a:solidFill>
                <a:latin typeface="Calibri"/>
                <a:cs typeface="Calibri"/>
              </a:rPr>
              <a:t>MM</a:t>
            </a:r>
            <a:r>
              <a:rPr sz="900" dirty="0" smtClean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10" dirty="0" smtClean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15" dirty="0" smtClean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l-GR" sz="900" spc="50" dirty="0" smtClean="0">
                <a:solidFill>
                  <a:srgbClr val="231F20"/>
                </a:solidFill>
                <a:latin typeface="Calibri"/>
                <a:cs typeface="Calibri"/>
              </a:rPr>
              <a:t>(μήνας</a:t>
            </a:r>
            <a:r>
              <a:rPr sz="900" spc="-25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l-GR" sz="900" spc="-10" dirty="0" smtClean="0">
                <a:solidFill>
                  <a:srgbClr val="231F20"/>
                </a:solidFill>
                <a:latin typeface="Calibri"/>
                <a:cs typeface="Calibri"/>
              </a:rPr>
              <a:t>χρόνος</a:t>
            </a:r>
            <a:r>
              <a:rPr sz="900" spc="55" dirty="0" smtClean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5943" y="5134098"/>
            <a:ext cx="1034415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800"/>
              </a:lnSpc>
            </a:pPr>
            <a:r>
              <a:rPr sz="900" i="1" spc="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f 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nu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900" i="1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85" dirty="0">
                <a:solidFill>
                  <a:srgbClr val="231F20"/>
                </a:solidFill>
                <a:latin typeface="Calibri"/>
                <a:cs typeface="Calibri"/>
              </a:rPr>
              <a:t>MM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35" dirty="0">
                <a:solidFill>
                  <a:srgbClr val="231F20"/>
                </a:solidFill>
                <a:latin typeface="Calibri"/>
                <a:cs typeface="Calibri"/>
              </a:rPr>
              <a:t>(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900" i="1" spc="-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9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900" i="1" dirty="0">
                <a:solidFill>
                  <a:srgbClr val="231F20"/>
                </a:solidFill>
                <a:latin typeface="Calibri"/>
                <a:cs typeface="Calibri"/>
              </a:rPr>
              <a:t>h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9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900" i="1" spc="-4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9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i="1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900" i="1" spc="40" dirty="0">
                <a:solidFill>
                  <a:srgbClr val="231F20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16002" y="1610600"/>
            <a:ext cx="2014220" cy="2224405"/>
          </a:xfrm>
          <a:custGeom>
            <a:avLst/>
            <a:gdLst/>
            <a:ahLst/>
            <a:cxnLst/>
            <a:rect l="l" t="t" r="r" b="b"/>
            <a:pathLst>
              <a:path w="2014220" h="2224404">
                <a:moveTo>
                  <a:pt x="0" y="2223851"/>
                </a:moveTo>
                <a:lnTo>
                  <a:pt x="2013968" y="2223851"/>
                </a:lnTo>
                <a:lnTo>
                  <a:pt x="2013968" y="0"/>
                </a:lnTo>
                <a:lnTo>
                  <a:pt x="0" y="0"/>
                </a:lnTo>
                <a:lnTo>
                  <a:pt x="0" y="2223851"/>
                </a:lnTo>
                <a:close/>
              </a:path>
            </a:pathLst>
          </a:custGeom>
          <a:ln w="20830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430" y="1417274"/>
            <a:ext cx="3661410" cy="179705"/>
          </a:xfrm>
          <a:custGeom>
            <a:avLst/>
            <a:gdLst/>
            <a:ahLst/>
            <a:cxnLst/>
            <a:rect l="l" t="t" r="r" b="b"/>
            <a:pathLst>
              <a:path w="3661410" h="179705">
                <a:moveTo>
                  <a:pt x="101726" y="127963"/>
                </a:moveTo>
                <a:lnTo>
                  <a:pt x="0" y="127963"/>
                </a:lnTo>
                <a:lnTo>
                  <a:pt x="51229" y="179203"/>
                </a:lnTo>
                <a:lnTo>
                  <a:pt x="101726" y="127963"/>
                </a:lnTo>
                <a:close/>
              </a:path>
              <a:path w="3661410" h="179705">
                <a:moveTo>
                  <a:pt x="3661318" y="0"/>
                </a:moveTo>
                <a:lnTo>
                  <a:pt x="3614181" y="0"/>
                </a:lnTo>
                <a:lnTo>
                  <a:pt x="3614181" y="69664"/>
                </a:lnTo>
                <a:lnTo>
                  <a:pt x="27470" y="69664"/>
                </a:lnTo>
                <a:lnTo>
                  <a:pt x="27842" y="127963"/>
                </a:lnTo>
                <a:lnTo>
                  <a:pt x="75001" y="127963"/>
                </a:lnTo>
                <a:lnTo>
                  <a:pt x="74964" y="116827"/>
                </a:lnTo>
                <a:lnTo>
                  <a:pt x="3661318" y="116827"/>
                </a:lnTo>
                <a:lnTo>
                  <a:pt x="3661318" y="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6833" y="1417274"/>
            <a:ext cx="601980" cy="179705"/>
          </a:xfrm>
          <a:custGeom>
            <a:avLst/>
            <a:gdLst/>
            <a:ahLst/>
            <a:cxnLst/>
            <a:rect l="l" t="t" r="r" b="b"/>
            <a:pathLst>
              <a:path w="601979" h="179705">
                <a:moveTo>
                  <a:pt x="601374" y="127963"/>
                </a:moveTo>
                <a:lnTo>
                  <a:pt x="499630" y="127963"/>
                </a:lnTo>
                <a:lnTo>
                  <a:pt x="550160" y="179203"/>
                </a:lnTo>
                <a:lnTo>
                  <a:pt x="601374" y="127963"/>
                </a:lnTo>
                <a:close/>
              </a:path>
              <a:path w="601979" h="179705">
                <a:moveTo>
                  <a:pt x="47162" y="0"/>
                </a:moveTo>
                <a:lnTo>
                  <a:pt x="0" y="0"/>
                </a:lnTo>
                <a:lnTo>
                  <a:pt x="0" y="116827"/>
                </a:lnTo>
                <a:lnTo>
                  <a:pt x="526387" y="116827"/>
                </a:lnTo>
                <a:lnTo>
                  <a:pt x="526375" y="127963"/>
                </a:lnTo>
                <a:lnTo>
                  <a:pt x="573525" y="127963"/>
                </a:lnTo>
                <a:lnTo>
                  <a:pt x="573906" y="69943"/>
                </a:lnTo>
                <a:lnTo>
                  <a:pt x="47162" y="69664"/>
                </a:lnTo>
                <a:lnTo>
                  <a:pt x="47162" y="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7435" y="1166453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90">
                <a:moveTo>
                  <a:pt x="0" y="249842"/>
                </a:moveTo>
                <a:lnTo>
                  <a:pt x="217072" y="249842"/>
                </a:lnTo>
                <a:lnTo>
                  <a:pt x="217072" y="0"/>
                </a:lnTo>
                <a:lnTo>
                  <a:pt x="0" y="0"/>
                </a:lnTo>
                <a:lnTo>
                  <a:pt x="0" y="249842"/>
                </a:lnTo>
                <a:close/>
              </a:path>
            </a:pathLst>
          </a:custGeom>
          <a:ln w="8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6787" y="1166453"/>
            <a:ext cx="217170" cy="250190"/>
          </a:xfrm>
          <a:custGeom>
            <a:avLst/>
            <a:gdLst/>
            <a:ahLst/>
            <a:cxnLst/>
            <a:rect l="l" t="t" r="r" b="b"/>
            <a:pathLst>
              <a:path w="217170" h="250190">
                <a:moveTo>
                  <a:pt x="0" y="249842"/>
                </a:moveTo>
                <a:lnTo>
                  <a:pt x="217084" y="249842"/>
                </a:lnTo>
                <a:lnTo>
                  <a:pt x="217084" y="0"/>
                </a:lnTo>
                <a:lnTo>
                  <a:pt x="0" y="0"/>
                </a:lnTo>
                <a:lnTo>
                  <a:pt x="0" y="249842"/>
                </a:lnTo>
                <a:close/>
              </a:path>
            </a:pathLst>
          </a:custGeom>
          <a:ln w="8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891" y="1610598"/>
            <a:ext cx="3594100" cy="2228850"/>
          </a:xfrm>
          <a:custGeom>
            <a:avLst/>
            <a:gdLst/>
            <a:ahLst/>
            <a:cxnLst/>
            <a:rect l="l" t="t" r="r" b="b"/>
            <a:pathLst>
              <a:path w="3594100" h="2228850">
                <a:moveTo>
                  <a:pt x="0" y="2228232"/>
                </a:moveTo>
                <a:lnTo>
                  <a:pt x="3593923" y="2228232"/>
                </a:lnTo>
                <a:lnTo>
                  <a:pt x="3593923" y="0"/>
                </a:lnTo>
                <a:lnTo>
                  <a:pt x="0" y="0"/>
                </a:lnTo>
                <a:lnTo>
                  <a:pt x="0" y="2228232"/>
                </a:lnTo>
                <a:close/>
              </a:path>
            </a:pathLst>
          </a:custGeom>
          <a:ln w="20830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4978" y="1263666"/>
            <a:ext cx="118745" cy="125095"/>
          </a:xfrm>
          <a:custGeom>
            <a:avLst/>
            <a:gdLst/>
            <a:ahLst/>
            <a:cxnLst/>
            <a:rect l="l" t="t" r="r" b="b"/>
            <a:pathLst>
              <a:path w="118745" h="125094">
                <a:moveTo>
                  <a:pt x="74541" y="0"/>
                </a:moveTo>
                <a:lnTo>
                  <a:pt x="44484" y="0"/>
                </a:lnTo>
                <a:lnTo>
                  <a:pt x="0" y="124755"/>
                </a:lnTo>
                <a:lnTo>
                  <a:pt x="27454" y="124755"/>
                </a:lnTo>
                <a:lnTo>
                  <a:pt x="36140" y="99040"/>
                </a:lnTo>
                <a:lnTo>
                  <a:pt x="109442" y="99040"/>
                </a:lnTo>
                <a:lnTo>
                  <a:pt x="101843" y="77477"/>
                </a:lnTo>
                <a:lnTo>
                  <a:pt x="43087" y="77477"/>
                </a:lnTo>
                <a:lnTo>
                  <a:pt x="59088" y="28143"/>
                </a:lnTo>
                <a:lnTo>
                  <a:pt x="84458" y="28143"/>
                </a:lnTo>
                <a:lnTo>
                  <a:pt x="74541" y="0"/>
                </a:lnTo>
                <a:close/>
              </a:path>
              <a:path w="118745" h="125094">
                <a:moveTo>
                  <a:pt x="109442" y="99040"/>
                </a:moveTo>
                <a:lnTo>
                  <a:pt x="82172" y="99040"/>
                </a:lnTo>
                <a:lnTo>
                  <a:pt x="90173" y="124755"/>
                </a:lnTo>
                <a:lnTo>
                  <a:pt x="118503" y="124755"/>
                </a:lnTo>
                <a:lnTo>
                  <a:pt x="109442" y="99040"/>
                </a:lnTo>
                <a:close/>
              </a:path>
              <a:path w="118745" h="125094">
                <a:moveTo>
                  <a:pt x="84458" y="28143"/>
                </a:moveTo>
                <a:lnTo>
                  <a:pt x="59429" y="28143"/>
                </a:lnTo>
                <a:lnTo>
                  <a:pt x="74885" y="77477"/>
                </a:lnTo>
                <a:lnTo>
                  <a:pt x="101843" y="77477"/>
                </a:lnTo>
                <a:lnTo>
                  <a:pt x="84458" y="281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1172" y="1263666"/>
            <a:ext cx="104775" cy="125095"/>
          </a:xfrm>
          <a:custGeom>
            <a:avLst/>
            <a:gdLst/>
            <a:ahLst/>
            <a:cxnLst/>
            <a:rect l="l" t="t" r="r" b="b"/>
            <a:pathLst>
              <a:path w="104775" h="125094">
                <a:moveTo>
                  <a:pt x="0" y="0"/>
                </a:moveTo>
                <a:lnTo>
                  <a:pt x="0" y="124755"/>
                </a:lnTo>
                <a:lnTo>
                  <a:pt x="25549" y="124755"/>
                </a:lnTo>
                <a:lnTo>
                  <a:pt x="25549" y="75929"/>
                </a:lnTo>
                <a:lnTo>
                  <a:pt x="95244" y="75929"/>
                </a:lnTo>
                <a:lnTo>
                  <a:pt x="90635" y="69116"/>
                </a:lnTo>
                <a:lnTo>
                  <a:pt x="96120" y="59034"/>
                </a:lnTo>
                <a:lnTo>
                  <a:pt x="97699" y="54899"/>
                </a:lnTo>
                <a:lnTo>
                  <a:pt x="25549" y="54899"/>
                </a:lnTo>
                <a:lnTo>
                  <a:pt x="25549" y="21540"/>
                </a:lnTo>
                <a:lnTo>
                  <a:pt x="97884" y="21540"/>
                </a:lnTo>
                <a:lnTo>
                  <a:pt x="97543" y="20122"/>
                </a:lnTo>
                <a:lnTo>
                  <a:pt x="90522" y="9409"/>
                </a:lnTo>
                <a:lnTo>
                  <a:pt x="78579" y="2257"/>
                </a:lnTo>
                <a:lnTo>
                  <a:pt x="0" y="0"/>
                </a:lnTo>
                <a:close/>
              </a:path>
              <a:path w="104775" h="125094">
                <a:moveTo>
                  <a:pt x="95244" y="75929"/>
                </a:moveTo>
                <a:lnTo>
                  <a:pt x="52482" y="75929"/>
                </a:lnTo>
                <a:lnTo>
                  <a:pt x="68128" y="79477"/>
                </a:lnTo>
                <a:lnTo>
                  <a:pt x="72585" y="91156"/>
                </a:lnTo>
                <a:lnTo>
                  <a:pt x="73174" y="109624"/>
                </a:lnTo>
                <a:lnTo>
                  <a:pt x="74427" y="120066"/>
                </a:lnTo>
                <a:lnTo>
                  <a:pt x="104447" y="124755"/>
                </a:lnTo>
                <a:lnTo>
                  <a:pt x="104447" y="121453"/>
                </a:lnTo>
                <a:lnTo>
                  <a:pt x="99573" y="115112"/>
                </a:lnTo>
                <a:lnTo>
                  <a:pt x="98872" y="96738"/>
                </a:lnTo>
                <a:lnTo>
                  <a:pt x="96770" y="78185"/>
                </a:lnTo>
                <a:lnTo>
                  <a:pt x="95244" y="75929"/>
                </a:lnTo>
                <a:close/>
              </a:path>
              <a:path w="104775" h="125094">
                <a:moveTo>
                  <a:pt x="97884" y="21540"/>
                </a:moveTo>
                <a:lnTo>
                  <a:pt x="73334" y="21540"/>
                </a:lnTo>
                <a:lnTo>
                  <a:pt x="76306" y="31280"/>
                </a:lnTo>
                <a:lnTo>
                  <a:pt x="76306" y="37871"/>
                </a:lnTo>
                <a:lnTo>
                  <a:pt x="71671" y="50700"/>
                </a:lnTo>
                <a:lnTo>
                  <a:pt x="57640" y="54879"/>
                </a:lnTo>
                <a:lnTo>
                  <a:pt x="25549" y="54899"/>
                </a:lnTo>
                <a:lnTo>
                  <a:pt x="97699" y="54899"/>
                </a:lnTo>
                <a:lnTo>
                  <a:pt x="100820" y="46727"/>
                </a:lnTo>
                <a:lnTo>
                  <a:pt x="100642" y="33019"/>
                </a:lnTo>
                <a:lnTo>
                  <a:pt x="97884" y="215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3913" y="128596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682"/>
                </a:lnTo>
              </a:path>
            </a:pathLst>
          </a:custGeom>
          <a:ln w="27316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3161" y="127493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62" y="0"/>
                </a:lnTo>
              </a:path>
            </a:pathLst>
          </a:custGeom>
          <a:ln w="2333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4093" y="137596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80" y="0"/>
                </a:lnTo>
              </a:path>
            </a:pathLst>
          </a:custGeom>
          <a:ln w="2537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7409" y="1195298"/>
            <a:ext cx="173990" cy="194945"/>
          </a:xfrm>
          <a:custGeom>
            <a:avLst/>
            <a:gdLst/>
            <a:ahLst/>
            <a:cxnLst/>
            <a:rect l="l" t="t" r="r" b="b"/>
            <a:pathLst>
              <a:path w="173989" h="194944">
                <a:moveTo>
                  <a:pt x="52129" y="0"/>
                </a:moveTo>
                <a:lnTo>
                  <a:pt x="3531" y="0"/>
                </a:lnTo>
                <a:lnTo>
                  <a:pt x="62986" y="95304"/>
                </a:lnTo>
                <a:lnTo>
                  <a:pt x="0" y="194925"/>
                </a:lnTo>
                <a:lnTo>
                  <a:pt x="47519" y="194925"/>
                </a:lnTo>
                <a:lnTo>
                  <a:pt x="86871" y="128410"/>
                </a:lnTo>
                <a:lnTo>
                  <a:pt x="131734" y="128410"/>
                </a:lnTo>
                <a:lnTo>
                  <a:pt x="109935" y="93654"/>
                </a:lnTo>
                <a:lnTo>
                  <a:pt x="129417" y="62972"/>
                </a:lnTo>
                <a:lnTo>
                  <a:pt x="86871" y="62972"/>
                </a:lnTo>
                <a:lnTo>
                  <a:pt x="52129" y="0"/>
                </a:lnTo>
                <a:close/>
              </a:path>
              <a:path w="173989" h="194944">
                <a:moveTo>
                  <a:pt x="131734" y="128410"/>
                </a:moveTo>
                <a:lnTo>
                  <a:pt x="86871" y="128410"/>
                </a:lnTo>
                <a:lnTo>
                  <a:pt x="123800" y="194925"/>
                </a:lnTo>
                <a:lnTo>
                  <a:pt x="173452" y="194925"/>
                </a:lnTo>
                <a:lnTo>
                  <a:pt x="131734" y="128410"/>
                </a:lnTo>
                <a:close/>
              </a:path>
              <a:path w="173989" h="194944">
                <a:moveTo>
                  <a:pt x="169402" y="0"/>
                </a:moveTo>
                <a:lnTo>
                  <a:pt x="122441" y="0"/>
                </a:lnTo>
                <a:lnTo>
                  <a:pt x="86871" y="62972"/>
                </a:lnTo>
                <a:lnTo>
                  <a:pt x="129417" y="62972"/>
                </a:lnTo>
                <a:lnTo>
                  <a:pt x="16940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9149" y="1195298"/>
            <a:ext cx="173990" cy="194945"/>
          </a:xfrm>
          <a:custGeom>
            <a:avLst/>
            <a:gdLst/>
            <a:ahLst/>
            <a:cxnLst/>
            <a:rect l="l" t="t" r="r" b="b"/>
            <a:pathLst>
              <a:path w="173989" h="194944">
                <a:moveTo>
                  <a:pt x="52114" y="0"/>
                </a:moveTo>
                <a:lnTo>
                  <a:pt x="3554" y="0"/>
                </a:lnTo>
                <a:lnTo>
                  <a:pt x="62972" y="95304"/>
                </a:lnTo>
                <a:lnTo>
                  <a:pt x="0" y="194925"/>
                </a:lnTo>
                <a:lnTo>
                  <a:pt x="47504" y="194925"/>
                </a:lnTo>
                <a:lnTo>
                  <a:pt x="86884" y="128410"/>
                </a:lnTo>
                <a:lnTo>
                  <a:pt x="131749" y="128410"/>
                </a:lnTo>
                <a:lnTo>
                  <a:pt x="109945" y="93654"/>
                </a:lnTo>
                <a:lnTo>
                  <a:pt x="129427" y="62972"/>
                </a:lnTo>
                <a:lnTo>
                  <a:pt x="86884" y="62972"/>
                </a:lnTo>
                <a:lnTo>
                  <a:pt x="52114" y="0"/>
                </a:lnTo>
                <a:close/>
              </a:path>
              <a:path w="173989" h="194944">
                <a:moveTo>
                  <a:pt x="131749" y="128410"/>
                </a:moveTo>
                <a:lnTo>
                  <a:pt x="86884" y="128410"/>
                </a:lnTo>
                <a:lnTo>
                  <a:pt x="123800" y="194925"/>
                </a:lnTo>
                <a:lnTo>
                  <a:pt x="173476" y="194925"/>
                </a:lnTo>
                <a:lnTo>
                  <a:pt x="131749" y="128410"/>
                </a:lnTo>
                <a:close/>
              </a:path>
              <a:path w="173989" h="194944">
                <a:moveTo>
                  <a:pt x="169412" y="0"/>
                </a:moveTo>
                <a:lnTo>
                  <a:pt x="122428" y="0"/>
                </a:lnTo>
                <a:lnTo>
                  <a:pt x="86884" y="62972"/>
                </a:lnTo>
                <a:lnTo>
                  <a:pt x="129427" y="62972"/>
                </a:lnTo>
                <a:lnTo>
                  <a:pt x="16941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0681" y="1953540"/>
            <a:ext cx="107314" cy="157480"/>
          </a:xfrm>
          <a:custGeom>
            <a:avLst/>
            <a:gdLst/>
            <a:ahLst/>
            <a:cxnLst/>
            <a:rect l="l" t="t" r="r" b="b"/>
            <a:pathLst>
              <a:path w="107314" h="157480">
                <a:moveTo>
                  <a:pt x="0" y="111367"/>
                </a:moveTo>
                <a:lnTo>
                  <a:pt x="20148" y="148499"/>
                </a:lnTo>
                <a:lnTo>
                  <a:pt x="45510" y="156982"/>
                </a:lnTo>
                <a:lnTo>
                  <a:pt x="66093" y="154826"/>
                </a:lnTo>
                <a:lnTo>
                  <a:pt x="81706" y="148841"/>
                </a:lnTo>
                <a:lnTo>
                  <a:pt x="92973" y="140051"/>
                </a:lnTo>
                <a:lnTo>
                  <a:pt x="99443" y="130985"/>
                </a:lnTo>
                <a:lnTo>
                  <a:pt x="60695" y="130985"/>
                </a:lnTo>
                <a:lnTo>
                  <a:pt x="43357" y="129412"/>
                </a:lnTo>
                <a:lnTo>
                  <a:pt x="34081" y="122292"/>
                </a:lnTo>
                <a:lnTo>
                  <a:pt x="0" y="111367"/>
                </a:lnTo>
                <a:close/>
              </a:path>
              <a:path w="107314" h="157480">
                <a:moveTo>
                  <a:pt x="99977" y="75633"/>
                </a:moveTo>
                <a:lnTo>
                  <a:pt x="52838" y="75633"/>
                </a:lnTo>
                <a:lnTo>
                  <a:pt x="66545" y="80249"/>
                </a:lnTo>
                <a:lnTo>
                  <a:pt x="73849" y="91593"/>
                </a:lnTo>
                <a:lnTo>
                  <a:pt x="73175" y="110927"/>
                </a:lnTo>
                <a:lnTo>
                  <a:pt x="68634" y="123925"/>
                </a:lnTo>
                <a:lnTo>
                  <a:pt x="60695" y="130985"/>
                </a:lnTo>
                <a:lnTo>
                  <a:pt x="99443" y="130985"/>
                </a:lnTo>
                <a:lnTo>
                  <a:pt x="100519" y="129477"/>
                </a:lnTo>
                <a:lnTo>
                  <a:pt x="104967" y="118142"/>
                </a:lnTo>
                <a:lnTo>
                  <a:pt x="106943" y="107068"/>
                </a:lnTo>
                <a:lnTo>
                  <a:pt x="104854" y="87870"/>
                </a:lnTo>
                <a:lnTo>
                  <a:pt x="99977" y="75633"/>
                </a:lnTo>
                <a:close/>
              </a:path>
              <a:path w="107314" h="157480">
                <a:moveTo>
                  <a:pt x="101069" y="0"/>
                </a:moveTo>
                <a:lnTo>
                  <a:pt x="15580" y="0"/>
                </a:lnTo>
                <a:lnTo>
                  <a:pt x="4812" y="85500"/>
                </a:lnTo>
                <a:lnTo>
                  <a:pt x="32242" y="86821"/>
                </a:lnTo>
                <a:lnTo>
                  <a:pt x="38145" y="75849"/>
                </a:lnTo>
                <a:lnTo>
                  <a:pt x="48672" y="75633"/>
                </a:lnTo>
                <a:lnTo>
                  <a:pt x="99977" y="75633"/>
                </a:lnTo>
                <a:lnTo>
                  <a:pt x="98985" y="73144"/>
                </a:lnTo>
                <a:lnTo>
                  <a:pt x="90335" y="62499"/>
                </a:lnTo>
                <a:lnTo>
                  <a:pt x="80267" y="55788"/>
                </a:lnTo>
                <a:lnTo>
                  <a:pt x="38726" y="55788"/>
                </a:lnTo>
                <a:lnTo>
                  <a:pt x="37715" y="25880"/>
                </a:lnTo>
                <a:lnTo>
                  <a:pt x="101069" y="25880"/>
                </a:lnTo>
                <a:lnTo>
                  <a:pt x="101069" y="0"/>
                </a:lnTo>
                <a:close/>
              </a:path>
              <a:path w="107314" h="157480">
                <a:moveTo>
                  <a:pt x="68683" y="51888"/>
                </a:moveTo>
                <a:lnTo>
                  <a:pt x="49759" y="52686"/>
                </a:lnTo>
                <a:lnTo>
                  <a:pt x="38726" y="55788"/>
                </a:lnTo>
                <a:lnTo>
                  <a:pt x="80267" y="55788"/>
                </a:lnTo>
                <a:lnTo>
                  <a:pt x="79902" y="55544"/>
                </a:lnTo>
                <a:lnTo>
                  <a:pt x="68683" y="5188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2292" y="2040069"/>
            <a:ext cx="86360" cy="46990"/>
          </a:xfrm>
          <a:custGeom>
            <a:avLst/>
            <a:gdLst/>
            <a:ahLst/>
            <a:cxnLst/>
            <a:rect l="l" t="t" r="r" b="b"/>
            <a:pathLst>
              <a:path w="86360" h="46989">
                <a:moveTo>
                  <a:pt x="86287" y="0"/>
                </a:moveTo>
                <a:lnTo>
                  <a:pt x="0" y="0"/>
                </a:lnTo>
                <a:lnTo>
                  <a:pt x="0" y="12457"/>
                </a:lnTo>
                <a:lnTo>
                  <a:pt x="86287" y="12457"/>
                </a:lnTo>
                <a:lnTo>
                  <a:pt x="86287" y="0"/>
                </a:lnTo>
                <a:close/>
              </a:path>
              <a:path w="86360" h="46989">
                <a:moveTo>
                  <a:pt x="86287" y="34439"/>
                </a:moveTo>
                <a:lnTo>
                  <a:pt x="0" y="34439"/>
                </a:lnTo>
                <a:lnTo>
                  <a:pt x="0" y="46896"/>
                </a:lnTo>
                <a:lnTo>
                  <a:pt x="86287" y="46896"/>
                </a:lnTo>
                <a:lnTo>
                  <a:pt x="86287" y="344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4516" y="1987685"/>
            <a:ext cx="80645" cy="120014"/>
          </a:xfrm>
          <a:custGeom>
            <a:avLst/>
            <a:gdLst/>
            <a:ahLst/>
            <a:cxnLst/>
            <a:rect l="l" t="t" r="r" b="b"/>
            <a:pathLst>
              <a:path w="80645" h="120014">
                <a:moveTo>
                  <a:pt x="1363" y="90063"/>
                </a:moveTo>
                <a:lnTo>
                  <a:pt x="3184" y="100604"/>
                </a:lnTo>
                <a:lnTo>
                  <a:pt x="9626" y="111607"/>
                </a:lnTo>
                <a:lnTo>
                  <a:pt x="22157" y="119801"/>
                </a:lnTo>
                <a:lnTo>
                  <a:pt x="42635" y="117715"/>
                </a:lnTo>
                <a:lnTo>
                  <a:pt x="57662" y="110576"/>
                </a:lnTo>
                <a:lnTo>
                  <a:pt x="58645" y="109577"/>
                </a:lnTo>
                <a:lnTo>
                  <a:pt x="38907" y="109577"/>
                </a:lnTo>
                <a:lnTo>
                  <a:pt x="24318" y="105822"/>
                </a:lnTo>
                <a:lnTo>
                  <a:pt x="17195" y="95239"/>
                </a:lnTo>
                <a:lnTo>
                  <a:pt x="1363" y="90063"/>
                </a:lnTo>
                <a:close/>
              </a:path>
              <a:path w="80645" h="120014">
                <a:moveTo>
                  <a:pt x="79930" y="64842"/>
                </a:moveTo>
                <a:lnTo>
                  <a:pt x="65490" y="64842"/>
                </a:lnTo>
                <a:lnTo>
                  <a:pt x="61929" y="84131"/>
                </a:lnTo>
                <a:lnTo>
                  <a:pt x="56456" y="97831"/>
                </a:lnTo>
                <a:lnTo>
                  <a:pt x="48854" y="106221"/>
                </a:lnTo>
                <a:lnTo>
                  <a:pt x="38907" y="109577"/>
                </a:lnTo>
                <a:lnTo>
                  <a:pt x="58645" y="109577"/>
                </a:lnTo>
                <a:lnTo>
                  <a:pt x="68078" y="99998"/>
                </a:lnTo>
                <a:lnTo>
                  <a:pt x="74727" y="87593"/>
                </a:lnTo>
                <a:lnTo>
                  <a:pt x="78449" y="74976"/>
                </a:lnTo>
                <a:lnTo>
                  <a:pt x="79930" y="64842"/>
                </a:lnTo>
                <a:close/>
              </a:path>
              <a:path w="80645" h="120014">
                <a:moveTo>
                  <a:pt x="48830" y="0"/>
                </a:moveTo>
                <a:lnTo>
                  <a:pt x="7291" y="15811"/>
                </a:lnTo>
                <a:lnTo>
                  <a:pt x="0" y="39112"/>
                </a:lnTo>
                <a:lnTo>
                  <a:pt x="2390" y="54732"/>
                </a:lnTo>
                <a:lnTo>
                  <a:pt x="9131" y="66758"/>
                </a:lnTo>
                <a:lnTo>
                  <a:pt x="19555" y="74828"/>
                </a:lnTo>
                <a:lnTo>
                  <a:pt x="32994" y="78581"/>
                </a:lnTo>
                <a:lnTo>
                  <a:pt x="37681" y="78810"/>
                </a:lnTo>
                <a:lnTo>
                  <a:pt x="51180" y="76299"/>
                </a:lnTo>
                <a:lnTo>
                  <a:pt x="62068" y="69046"/>
                </a:lnTo>
                <a:lnTo>
                  <a:pt x="65076" y="65351"/>
                </a:lnTo>
                <a:lnTo>
                  <a:pt x="39902" y="65351"/>
                </a:lnTo>
                <a:lnTo>
                  <a:pt x="28349" y="63458"/>
                </a:lnTo>
                <a:lnTo>
                  <a:pt x="18693" y="54732"/>
                </a:lnTo>
                <a:lnTo>
                  <a:pt x="18602" y="53803"/>
                </a:lnTo>
                <a:lnTo>
                  <a:pt x="18524" y="34510"/>
                </a:lnTo>
                <a:lnTo>
                  <a:pt x="22508" y="21402"/>
                </a:lnTo>
                <a:lnTo>
                  <a:pt x="29803" y="14382"/>
                </a:lnTo>
                <a:lnTo>
                  <a:pt x="70181" y="14382"/>
                </a:lnTo>
                <a:lnTo>
                  <a:pt x="63106" y="6301"/>
                </a:lnTo>
                <a:lnTo>
                  <a:pt x="48830" y="0"/>
                </a:lnTo>
                <a:close/>
              </a:path>
              <a:path w="80645" h="120014">
                <a:moveTo>
                  <a:pt x="70181" y="14382"/>
                </a:moveTo>
                <a:lnTo>
                  <a:pt x="29803" y="14382"/>
                </a:lnTo>
                <a:lnTo>
                  <a:pt x="48242" y="16007"/>
                </a:lnTo>
                <a:lnTo>
                  <a:pt x="58558" y="22991"/>
                </a:lnTo>
                <a:lnTo>
                  <a:pt x="62620" y="33464"/>
                </a:lnTo>
                <a:lnTo>
                  <a:pt x="58863" y="53803"/>
                </a:lnTo>
                <a:lnTo>
                  <a:pt x="50059" y="63021"/>
                </a:lnTo>
                <a:lnTo>
                  <a:pt x="40759" y="65337"/>
                </a:lnTo>
                <a:lnTo>
                  <a:pt x="39902" y="65351"/>
                </a:lnTo>
                <a:lnTo>
                  <a:pt x="65076" y="65351"/>
                </a:lnTo>
                <a:lnTo>
                  <a:pt x="65490" y="64842"/>
                </a:lnTo>
                <a:lnTo>
                  <a:pt x="79930" y="64842"/>
                </a:lnTo>
                <a:lnTo>
                  <a:pt x="80088" y="63760"/>
                </a:lnTo>
                <a:lnTo>
                  <a:pt x="80483" y="55559"/>
                </a:lnTo>
                <a:lnTo>
                  <a:pt x="79939" y="43292"/>
                </a:lnTo>
                <a:lnTo>
                  <a:pt x="77581" y="29775"/>
                </a:lnTo>
                <a:lnTo>
                  <a:pt x="72329" y="16835"/>
                </a:lnTo>
                <a:lnTo>
                  <a:pt x="70181" y="1438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68683" y="1988767"/>
            <a:ext cx="82550" cy="121285"/>
          </a:xfrm>
          <a:custGeom>
            <a:avLst/>
            <a:gdLst/>
            <a:ahLst/>
            <a:cxnLst/>
            <a:rect l="l" t="t" r="r" b="b"/>
            <a:pathLst>
              <a:path w="82550" h="121285">
                <a:moveTo>
                  <a:pt x="53976" y="0"/>
                </a:moveTo>
                <a:lnTo>
                  <a:pt x="11232" y="16530"/>
                </a:lnTo>
                <a:lnTo>
                  <a:pt x="0" y="52658"/>
                </a:lnTo>
                <a:lnTo>
                  <a:pt x="516" y="67996"/>
                </a:lnTo>
                <a:lnTo>
                  <a:pt x="13331" y="108481"/>
                </a:lnTo>
                <a:lnTo>
                  <a:pt x="36321" y="120826"/>
                </a:lnTo>
                <a:lnTo>
                  <a:pt x="53138" y="118137"/>
                </a:lnTo>
                <a:lnTo>
                  <a:pt x="65344" y="110720"/>
                </a:lnTo>
                <a:lnTo>
                  <a:pt x="67912" y="107367"/>
                </a:lnTo>
                <a:lnTo>
                  <a:pt x="44075" y="107367"/>
                </a:lnTo>
                <a:lnTo>
                  <a:pt x="32075" y="104762"/>
                </a:lnTo>
                <a:lnTo>
                  <a:pt x="23622" y="96949"/>
                </a:lnTo>
                <a:lnTo>
                  <a:pt x="18387" y="84375"/>
                </a:lnTo>
                <a:lnTo>
                  <a:pt x="16039" y="67485"/>
                </a:lnTo>
                <a:lnTo>
                  <a:pt x="16954" y="46481"/>
                </a:lnTo>
                <a:lnTo>
                  <a:pt x="19997" y="30473"/>
                </a:lnTo>
                <a:lnTo>
                  <a:pt x="25241" y="19365"/>
                </a:lnTo>
                <a:lnTo>
                  <a:pt x="32754" y="13059"/>
                </a:lnTo>
                <a:lnTo>
                  <a:pt x="70023" y="13059"/>
                </a:lnTo>
                <a:lnTo>
                  <a:pt x="65778" y="7247"/>
                </a:lnTo>
                <a:lnTo>
                  <a:pt x="53976" y="0"/>
                </a:lnTo>
                <a:close/>
              </a:path>
              <a:path w="82550" h="121285">
                <a:moveTo>
                  <a:pt x="70023" y="13059"/>
                </a:moveTo>
                <a:lnTo>
                  <a:pt x="32754" y="13059"/>
                </a:lnTo>
                <a:lnTo>
                  <a:pt x="46643" y="14600"/>
                </a:lnTo>
                <a:lnTo>
                  <a:pt x="56342" y="21031"/>
                </a:lnTo>
                <a:lnTo>
                  <a:pt x="62409" y="31904"/>
                </a:lnTo>
                <a:lnTo>
                  <a:pt x="65403" y="46769"/>
                </a:lnTo>
                <a:lnTo>
                  <a:pt x="65969" y="59479"/>
                </a:lnTo>
                <a:lnTo>
                  <a:pt x="64661" y="78525"/>
                </a:lnTo>
                <a:lnTo>
                  <a:pt x="60655" y="93171"/>
                </a:lnTo>
                <a:lnTo>
                  <a:pt x="53833" y="102942"/>
                </a:lnTo>
                <a:lnTo>
                  <a:pt x="44075" y="107367"/>
                </a:lnTo>
                <a:lnTo>
                  <a:pt x="67912" y="107367"/>
                </a:lnTo>
                <a:lnTo>
                  <a:pt x="82005" y="60122"/>
                </a:lnTo>
                <a:lnTo>
                  <a:pt x="82007" y="59479"/>
                </a:lnTo>
                <a:lnTo>
                  <a:pt x="81313" y="45872"/>
                </a:lnTo>
                <a:lnTo>
                  <a:pt x="78805" y="31652"/>
                </a:lnTo>
                <a:lnTo>
                  <a:pt x="73841" y="18287"/>
                </a:lnTo>
                <a:lnTo>
                  <a:pt x="70023" y="130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7010" y="1989033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35001" y="0"/>
                </a:moveTo>
                <a:lnTo>
                  <a:pt x="17132" y="927"/>
                </a:lnTo>
                <a:lnTo>
                  <a:pt x="5626" y="6814"/>
                </a:lnTo>
                <a:lnTo>
                  <a:pt x="0" y="16349"/>
                </a:lnTo>
                <a:lnTo>
                  <a:pt x="2446" y="32693"/>
                </a:lnTo>
                <a:lnTo>
                  <a:pt x="10223" y="43099"/>
                </a:lnTo>
                <a:lnTo>
                  <a:pt x="21818" y="47357"/>
                </a:lnTo>
                <a:lnTo>
                  <a:pt x="36561" y="43915"/>
                </a:lnTo>
                <a:lnTo>
                  <a:pt x="40419" y="40115"/>
                </a:lnTo>
                <a:lnTo>
                  <a:pt x="15057" y="40115"/>
                </a:lnTo>
                <a:lnTo>
                  <a:pt x="7413" y="31595"/>
                </a:lnTo>
                <a:lnTo>
                  <a:pt x="7413" y="13511"/>
                </a:lnTo>
                <a:lnTo>
                  <a:pt x="15057" y="4991"/>
                </a:lnTo>
                <a:lnTo>
                  <a:pt x="40688" y="4991"/>
                </a:lnTo>
                <a:lnTo>
                  <a:pt x="35001" y="0"/>
                </a:lnTo>
                <a:close/>
              </a:path>
              <a:path w="49529" h="47625">
                <a:moveTo>
                  <a:pt x="40688" y="4991"/>
                </a:moveTo>
                <a:lnTo>
                  <a:pt x="33166" y="4991"/>
                </a:lnTo>
                <a:lnTo>
                  <a:pt x="40823" y="13511"/>
                </a:lnTo>
                <a:lnTo>
                  <a:pt x="40823" y="31595"/>
                </a:lnTo>
                <a:lnTo>
                  <a:pt x="33166" y="40115"/>
                </a:lnTo>
                <a:lnTo>
                  <a:pt x="40419" y="40115"/>
                </a:lnTo>
                <a:lnTo>
                  <a:pt x="46025" y="34595"/>
                </a:lnTo>
                <a:lnTo>
                  <a:pt x="49013" y="22567"/>
                </a:lnTo>
                <a:lnTo>
                  <a:pt x="45166" y="8921"/>
                </a:lnTo>
                <a:lnTo>
                  <a:pt x="40688" y="49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6197" y="1914009"/>
            <a:ext cx="213995" cy="213995"/>
          </a:xfrm>
          <a:custGeom>
            <a:avLst/>
            <a:gdLst/>
            <a:ahLst/>
            <a:cxnLst/>
            <a:rect l="l" t="t" r="r" b="b"/>
            <a:pathLst>
              <a:path w="213995" h="213994">
                <a:moveTo>
                  <a:pt x="0" y="213923"/>
                </a:moveTo>
                <a:lnTo>
                  <a:pt x="213909" y="213923"/>
                </a:lnTo>
                <a:lnTo>
                  <a:pt x="213909" y="0"/>
                </a:lnTo>
                <a:lnTo>
                  <a:pt x="0" y="0"/>
                </a:lnTo>
                <a:lnTo>
                  <a:pt x="0" y="213923"/>
                </a:lnTo>
                <a:close/>
              </a:path>
            </a:pathLst>
          </a:custGeom>
          <a:ln w="14434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2483" y="2688912"/>
            <a:ext cx="107950" cy="159385"/>
          </a:xfrm>
          <a:custGeom>
            <a:avLst/>
            <a:gdLst/>
            <a:ahLst/>
            <a:cxnLst/>
            <a:rect l="l" t="t" r="r" b="b"/>
            <a:pathLst>
              <a:path w="107950" h="159385">
                <a:moveTo>
                  <a:pt x="62229" y="0"/>
                </a:moveTo>
                <a:lnTo>
                  <a:pt x="22792" y="10504"/>
                </a:lnTo>
                <a:lnTo>
                  <a:pt x="3401" y="43861"/>
                </a:lnTo>
                <a:lnTo>
                  <a:pt x="0" y="79341"/>
                </a:lnTo>
                <a:lnTo>
                  <a:pt x="903" y="99383"/>
                </a:lnTo>
                <a:lnTo>
                  <a:pt x="14684" y="141847"/>
                </a:lnTo>
                <a:lnTo>
                  <a:pt x="45646" y="158880"/>
                </a:lnTo>
                <a:lnTo>
                  <a:pt x="61191" y="157841"/>
                </a:lnTo>
                <a:lnTo>
                  <a:pt x="74276" y="154340"/>
                </a:lnTo>
                <a:lnTo>
                  <a:pt x="85024" y="148342"/>
                </a:lnTo>
                <a:lnTo>
                  <a:pt x="93551" y="139807"/>
                </a:lnTo>
                <a:lnTo>
                  <a:pt x="96519" y="134679"/>
                </a:lnTo>
                <a:lnTo>
                  <a:pt x="56319" y="134679"/>
                </a:lnTo>
                <a:lnTo>
                  <a:pt x="45718" y="132638"/>
                </a:lnTo>
                <a:lnTo>
                  <a:pt x="38506" y="126047"/>
                </a:lnTo>
                <a:lnTo>
                  <a:pt x="34123" y="114395"/>
                </a:lnTo>
                <a:lnTo>
                  <a:pt x="32007" y="97173"/>
                </a:lnTo>
                <a:lnTo>
                  <a:pt x="31569" y="79341"/>
                </a:lnTo>
                <a:lnTo>
                  <a:pt x="32303" y="57002"/>
                </a:lnTo>
                <a:lnTo>
                  <a:pt x="34809" y="40900"/>
                </a:lnTo>
                <a:lnTo>
                  <a:pt x="39545" y="30461"/>
                </a:lnTo>
                <a:lnTo>
                  <a:pt x="46971" y="25111"/>
                </a:lnTo>
                <a:lnTo>
                  <a:pt x="97866" y="25111"/>
                </a:lnTo>
                <a:lnTo>
                  <a:pt x="93176" y="16955"/>
                </a:lnTo>
                <a:lnTo>
                  <a:pt x="84803" y="8547"/>
                </a:lnTo>
                <a:lnTo>
                  <a:pt x="74497" y="2915"/>
                </a:lnTo>
                <a:lnTo>
                  <a:pt x="62229" y="0"/>
                </a:lnTo>
                <a:close/>
              </a:path>
              <a:path w="107950" h="159385">
                <a:moveTo>
                  <a:pt x="97866" y="25111"/>
                </a:moveTo>
                <a:lnTo>
                  <a:pt x="46971" y="25111"/>
                </a:lnTo>
                <a:lnTo>
                  <a:pt x="59439" y="26508"/>
                </a:lnTo>
                <a:lnTo>
                  <a:pt x="67890" y="32212"/>
                </a:lnTo>
                <a:lnTo>
                  <a:pt x="73039" y="42648"/>
                </a:lnTo>
                <a:lnTo>
                  <a:pt x="75398" y="57002"/>
                </a:lnTo>
                <a:lnTo>
                  <a:pt x="75486" y="84063"/>
                </a:lnTo>
                <a:lnTo>
                  <a:pt x="74363" y="103671"/>
                </a:lnTo>
                <a:lnTo>
                  <a:pt x="72058" y="117803"/>
                </a:lnTo>
                <a:lnTo>
                  <a:pt x="68398" y="127192"/>
                </a:lnTo>
                <a:lnTo>
                  <a:pt x="63210" y="132572"/>
                </a:lnTo>
                <a:lnTo>
                  <a:pt x="56319" y="134679"/>
                </a:lnTo>
                <a:lnTo>
                  <a:pt x="96519" y="134679"/>
                </a:lnTo>
                <a:lnTo>
                  <a:pt x="99979" y="128699"/>
                </a:lnTo>
                <a:lnTo>
                  <a:pt x="104428" y="114979"/>
                </a:lnTo>
                <a:lnTo>
                  <a:pt x="107016" y="98611"/>
                </a:lnTo>
                <a:lnTo>
                  <a:pt x="107863" y="79555"/>
                </a:lnTo>
                <a:lnTo>
                  <a:pt x="106959" y="59439"/>
                </a:lnTo>
                <a:lnTo>
                  <a:pt x="104227" y="42341"/>
                </a:lnTo>
                <a:lnTo>
                  <a:pt x="99642" y="28199"/>
                </a:lnTo>
                <a:lnTo>
                  <a:pt x="97866" y="2511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27199" y="2777586"/>
            <a:ext cx="86360" cy="46990"/>
          </a:xfrm>
          <a:custGeom>
            <a:avLst/>
            <a:gdLst/>
            <a:ahLst/>
            <a:cxnLst/>
            <a:rect l="l" t="t" r="r" b="b"/>
            <a:pathLst>
              <a:path w="86360" h="46989">
                <a:moveTo>
                  <a:pt x="86287" y="0"/>
                </a:moveTo>
                <a:lnTo>
                  <a:pt x="0" y="0"/>
                </a:lnTo>
                <a:lnTo>
                  <a:pt x="0" y="12457"/>
                </a:lnTo>
                <a:lnTo>
                  <a:pt x="86287" y="12457"/>
                </a:lnTo>
                <a:lnTo>
                  <a:pt x="86287" y="0"/>
                </a:lnTo>
                <a:close/>
              </a:path>
              <a:path w="86360" h="46989">
                <a:moveTo>
                  <a:pt x="86287" y="34451"/>
                </a:moveTo>
                <a:lnTo>
                  <a:pt x="0" y="34451"/>
                </a:lnTo>
                <a:lnTo>
                  <a:pt x="0" y="46908"/>
                </a:lnTo>
                <a:lnTo>
                  <a:pt x="86287" y="46908"/>
                </a:lnTo>
                <a:lnTo>
                  <a:pt x="86287" y="344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4728" y="2724226"/>
            <a:ext cx="44450" cy="120014"/>
          </a:xfrm>
          <a:custGeom>
            <a:avLst/>
            <a:gdLst/>
            <a:ahLst/>
            <a:cxnLst/>
            <a:rect l="l" t="t" r="r" b="b"/>
            <a:pathLst>
              <a:path w="44450" h="120014">
                <a:moveTo>
                  <a:pt x="43988" y="0"/>
                </a:moveTo>
                <a:lnTo>
                  <a:pt x="32217" y="0"/>
                </a:lnTo>
                <a:lnTo>
                  <a:pt x="26343" y="13987"/>
                </a:lnTo>
                <a:lnTo>
                  <a:pt x="16820" y="20409"/>
                </a:lnTo>
                <a:lnTo>
                  <a:pt x="2018" y="22699"/>
                </a:lnTo>
                <a:lnTo>
                  <a:pt x="0" y="34795"/>
                </a:lnTo>
                <a:lnTo>
                  <a:pt x="27962" y="34795"/>
                </a:lnTo>
                <a:lnTo>
                  <a:pt x="27962" y="119863"/>
                </a:lnTo>
                <a:lnTo>
                  <a:pt x="43988" y="119863"/>
                </a:lnTo>
                <a:lnTo>
                  <a:pt x="439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8831" y="2726304"/>
            <a:ext cx="82550" cy="121285"/>
          </a:xfrm>
          <a:custGeom>
            <a:avLst/>
            <a:gdLst/>
            <a:ahLst/>
            <a:cxnLst/>
            <a:rect l="l" t="t" r="r" b="b"/>
            <a:pathLst>
              <a:path w="82550" h="121285">
                <a:moveTo>
                  <a:pt x="53981" y="0"/>
                </a:moveTo>
                <a:lnTo>
                  <a:pt x="11231" y="16531"/>
                </a:lnTo>
                <a:lnTo>
                  <a:pt x="0" y="52657"/>
                </a:lnTo>
                <a:lnTo>
                  <a:pt x="516" y="67990"/>
                </a:lnTo>
                <a:lnTo>
                  <a:pt x="13339" y="108467"/>
                </a:lnTo>
                <a:lnTo>
                  <a:pt x="36345" y="120807"/>
                </a:lnTo>
                <a:lnTo>
                  <a:pt x="53161" y="118116"/>
                </a:lnTo>
                <a:lnTo>
                  <a:pt x="65366" y="110696"/>
                </a:lnTo>
                <a:lnTo>
                  <a:pt x="67921" y="107358"/>
                </a:lnTo>
                <a:lnTo>
                  <a:pt x="44092" y="107358"/>
                </a:lnTo>
                <a:lnTo>
                  <a:pt x="32092" y="104752"/>
                </a:lnTo>
                <a:lnTo>
                  <a:pt x="23641" y="96935"/>
                </a:lnTo>
                <a:lnTo>
                  <a:pt x="18409" y="84358"/>
                </a:lnTo>
                <a:lnTo>
                  <a:pt x="16064" y="67469"/>
                </a:lnTo>
                <a:lnTo>
                  <a:pt x="16965" y="46757"/>
                </a:lnTo>
                <a:lnTo>
                  <a:pt x="17092" y="45863"/>
                </a:lnTo>
                <a:lnTo>
                  <a:pt x="20021" y="30453"/>
                </a:lnTo>
                <a:lnTo>
                  <a:pt x="25263" y="19348"/>
                </a:lnTo>
                <a:lnTo>
                  <a:pt x="32777" y="13047"/>
                </a:lnTo>
                <a:lnTo>
                  <a:pt x="70028" y="13047"/>
                </a:lnTo>
                <a:lnTo>
                  <a:pt x="65787" y="7243"/>
                </a:lnTo>
                <a:lnTo>
                  <a:pt x="53981" y="0"/>
                </a:lnTo>
                <a:close/>
              </a:path>
              <a:path w="82550" h="121285">
                <a:moveTo>
                  <a:pt x="70028" y="13047"/>
                </a:moveTo>
                <a:lnTo>
                  <a:pt x="32777" y="13047"/>
                </a:lnTo>
                <a:lnTo>
                  <a:pt x="46657" y="14588"/>
                </a:lnTo>
                <a:lnTo>
                  <a:pt x="56356" y="21018"/>
                </a:lnTo>
                <a:lnTo>
                  <a:pt x="62429" y="31891"/>
                </a:lnTo>
                <a:lnTo>
                  <a:pt x="65428" y="46757"/>
                </a:lnTo>
                <a:lnTo>
                  <a:pt x="65995" y="59472"/>
                </a:lnTo>
                <a:lnTo>
                  <a:pt x="64683" y="78510"/>
                </a:lnTo>
                <a:lnTo>
                  <a:pt x="60672" y="93155"/>
                </a:lnTo>
                <a:lnTo>
                  <a:pt x="53846" y="102930"/>
                </a:lnTo>
                <a:lnTo>
                  <a:pt x="44092" y="107358"/>
                </a:lnTo>
                <a:lnTo>
                  <a:pt x="67921" y="107358"/>
                </a:lnTo>
                <a:lnTo>
                  <a:pt x="82020" y="60098"/>
                </a:lnTo>
                <a:lnTo>
                  <a:pt x="82021" y="59472"/>
                </a:lnTo>
                <a:lnTo>
                  <a:pt x="81327" y="45863"/>
                </a:lnTo>
                <a:lnTo>
                  <a:pt x="78819" y="31643"/>
                </a:lnTo>
                <a:lnTo>
                  <a:pt x="73852" y="18280"/>
                </a:lnTo>
                <a:lnTo>
                  <a:pt x="70028" y="130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2648" y="2726779"/>
            <a:ext cx="81915" cy="120650"/>
          </a:xfrm>
          <a:custGeom>
            <a:avLst/>
            <a:gdLst/>
            <a:ahLst/>
            <a:cxnLst/>
            <a:rect l="l" t="t" r="r" b="b"/>
            <a:pathLst>
              <a:path w="81914" h="120650">
                <a:moveTo>
                  <a:pt x="0" y="87481"/>
                </a:moveTo>
                <a:lnTo>
                  <a:pt x="5041" y="103915"/>
                </a:lnTo>
                <a:lnTo>
                  <a:pt x="14500" y="114028"/>
                </a:lnTo>
                <a:lnTo>
                  <a:pt x="26358" y="119138"/>
                </a:lnTo>
                <a:lnTo>
                  <a:pt x="38594" y="120562"/>
                </a:lnTo>
                <a:lnTo>
                  <a:pt x="58316" y="117174"/>
                </a:lnTo>
                <a:lnTo>
                  <a:pt x="71109" y="108642"/>
                </a:lnTo>
                <a:lnTo>
                  <a:pt x="73307" y="105255"/>
                </a:lnTo>
                <a:lnTo>
                  <a:pt x="51236" y="105255"/>
                </a:lnTo>
                <a:lnTo>
                  <a:pt x="33268" y="105086"/>
                </a:lnTo>
                <a:lnTo>
                  <a:pt x="21836" y="100415"/>
                </a:lnTo>
                <a:lnTo>
                  <a:pt x="16206" y="91338"/>
                </a:lnTo>
                <a:lnTo>
                  <a:pt x="0" y="87481"/>
                </a:lnTo>
                <a:close/>
              </a:path>
              <a:path w="81914" h="120650">
                <a:moveTo>
                  <a:pt x="71635" y="53538"/>
                </a:moveTo>
                <a:lnTo>
                  <a:pt x="39557" y="53538"/>
                </a:lnTo>
                <a:lnTo>
                  <a:pt x="53195" y="56690"/>
                </a:lnTo>
                <a:lnTo>
                  <a:pt x="62725" y="65904"/>
                </a:lnTo>
                <a:lnTo>
                  <a:pt x="62935" y="84826"/>
                </a:lnTo>
                <a:lnTo>
                  <a:pt x="58874" y="97804"/>
                </a:lnTo>
                <a:lnTo>
                  <a:pt x="51236" y="105255"/>
                </a:lnTo>
                <a:lnTo>
                  <a:pt x="73307" y="105255"/>
                </a:lnTo>
                <a:lnTo>
                  <a:pt x="78396" y="97413"/>
                </a:lnTo>
                <a:lnTo>
                  <a:pt x="81597" y="85932"/>
                </a:lnTo>
                <a:lnTo>
                  <a:pt x="79466" y="68137"/>
                </a:lnTo>
                <a:lnTo>
                  <a:pt x="73114" y="54932"/>
                </a:lnTo>
                <a:lnTo>
                  <a:pt x="71635" y="53538"/>
                </a:lnTo>
                <a:close/>
              </a:path>
              <a:path w="81914" h="120650">
                <a:moveTo>
                  <a:pt x="75545" y="0"/>
                </a:moveTo>
                <a:lnTo>
                  <a:pt x="13461" y="0"/>
                </a:lnTo>
                <a:lnTo>
                  <a:pt x="4420" y="64281"/>
                </a:lnTo>
                <a:lnTo>
                  <a:pt x="17397" y="64979"/>
                </a:lnTo>
                <a:lnTo>
                  <a:pt x="23011" y="57652"/>
                </a:lnTo>
                <a:lnTo>
                  <a:pt x="30847" y="53538"/>
                </a:lnTo>
                <a:lnTo>
                  <a:pt x="71635" y="53538"/>
                </a:lnTo>
                <a:lnTo>
                  <a:pt x="63691" y="46047"/>
                </a:lnTo>
                <a:lnTo>
                  <a:pt x="60688" y="44767"/>
                </a:lnTo>
                <a:lnTo>
                  <a:pt x="24022" y="44767"/>
                </a:lnTo>
                <a:lnTo>
                  <a:pt x="24714" y="14667"/>
                </a:lnTo>
                <a:lnTo>
                  <a:pt x="75545" y="14667"/>
                </a:lnTo>
                <a:lnTo>
                  <a:pt x="75545" y="0"/>
                </a:lnTo>
                <a:close/>
              </a:path>
              <a:path w="81914" h="120650">
                <a:moveTo>
                  <a:pt x="52345" y="41211"/>
                </a:moveTo>
                <a:lnTo>
                  <a:pt x="34422" y="41690"/>
                </a:lnTo>
                <a:lnTo>
                  <a:pt x="24022" y="44767"/>
                </a:lnTo>
                <a:lnTo>
                  <a:pt x="60688" y="44767"/>
                </a:lnTo>
                <a:lnTo>
                  <a:pt x="52345" y="412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1980" y="2726569"/>
            <a:ext cx="49530" cy="47625"/>
          </a:xfrm>
          <a:custGeom>
            <a:avLst/>
            <a:gdLst/>
            <a:ahLst/>
            <a:cxnLst/>
            <a:rect l="l" t="t" r="r" b="b"/>
            <a:pathLst>
              <a:path w="49529" h="47625">
                <a:moveTo>
                  <a:pt x="35011" y="0"/>
                </a:moveTo>
                <a:lnTo>
                  <a:pt x="17139" y="929"/>
                </a:lnTo>
                <a:lnTo>
                  <a:pt x="5629" y="6813"/>
                </a:lnTo>
                <a:lnTo>
                  <a:pt x="0" y="16343"/>
                </a:lnTo>
                <a:lnTo>
                  <a:pt x="2451" y="32687"/>
                </a:lnTo>
                <a:lnTo>
                  <a:pt x="10236" y="43088"/>
                </a:lnTo>
                <a:lnTo>
                  <a:pt x="21832" y="47339"/>
                </a:lnTo>
                <a:lnTo>
                  <a:pt x="36582" y="43899"/>
                </a:lnTo>
                <a:lnTo>
                  <a:pt x="40429" y="40109"/>
                </a:lnTo>
                <a:lnTo>
                  <a:pt x="15098" y="40109"/>
                </a:lnTo>
                <a:lnTo>
                  <a:pt x="7428" y="31589"/>
                </a:lnTo>
                <a:lnTo>
                  <a:pt x="7428" y="13505"/>
                </a:lnTo>
                <a:lnTo>
                  <a:pt x="15098" y="4985"/>
                </a:lnTo>
                <a:lnTo>
                  <a:pt x="40701" y="4985"/>
                </a:lnTo>
                <a:lnTo>
                  <a:pt x="35011" y="0"/>
                </a:lnTo>
                <a:close/>
              </a:path>
              <a:path w="49529" h="47625">
                <a:moveTo>
                  <a:pt x="40701" y="4985"/>
                </a:moveTo>
                <a:lnTo>
                  <a:pt x="33180" y="4985"/>
                </a:lnTo>
                <a:lnTo>
                  <a:pt x="40851" y="13505"/>
                </a:lnTo>
                <a:lnTo>
                  <a:pt x="40851" y="31589"/>
                </a:lnTo>
                <a:lnTo>
                  <a:pt x="33180" y="40109"/>
                </a:lnTo>
                <a:lnTo>
                  <a:pt x="40429" y="40109"/>
                </a:lnTo>
                <a:lnTo>
                  <a:pt x="46042" y="34581"/>
                </a:lnTo>
                <a:lnTo>
                  <a:pt x="49028" y="22546"/>
                </a:lnTo>
                <a:lnTo>
                  <a:pt x="45182" y="8911"/>
                </a:lnTo>
                <a:lnTo>
                  <a:pt x="40701" y="49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76908" y="2658689"/>
            <a:ext cx="213995" cy="213995"/>
          </a:xfrm>
          <a:custGeom>
            <a:avLst/>
            <a:gdLst/>
            <a:ahLst/>
            <a:cxnLst/>
            <a:rect l="l" t="t" r="r" b="b"/>
            <a:pathLst>
              <a:path w="213995" h="213994">
                <a:moveTo>
                  <a:pt x="0" y="213935"/>
                </a:moveTo>
                <a:lnTo>
                  <a:pt x="213909" y="213935"/>
                </a:lnTo>
                <a:lnTo>
                  <a:pt x="213909" y="0"/>
                </a:lnTo>
                <a:lnTo>
                  <a:pt x="0" y="0"/>
                </a:lnTo>
                <a:lnTo>
                  <a:pt x="0" y="213935"/>
                </a:lnTo>
                <a:close/>
              </a:path>
            </a:pathLst>
          </a:custGeom>
          <a:ln w="14434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8334" y="3403193"/>
            <a:ext cx="144145" cy="193675"/>
          </a:xfrm>
          <a:custGeom>
            <a:avLst/>
            <a:gdLst/>
            <a:ahLst/>
            <a:cxnLst/>
            <a:rect l="l" t="t" r="r" b="b"/>
            <a:pathLst>
              <a:path w="144145" h="193675">
                <a:moveTo>
                  <a:pt x="143936" y="0"/>
                </a:moveTo>
                <a:lnTo>
                  <a:pt x="114316" y="37974"/>
                </a:lnTo>
                <a:lnTo>
                  <a:pt x="108457" y="49355"/>
                </a:lnTo>
                <a:lnTo>
                  <a:pt x="102148" y="61427"/>
                </a:lnTo>
                <a:lnTo>
                  <a:pt x="80453" y="97224"/>
                </a:lnTo>
                <a:lnTo>
                  <a:pt x="52104" y="136404"/>
                </a:lnTo>
                <a:lnTo>
                  <a:pt x="19597" y="173125"/>
                </a:lnTo>
                <a:lnTo>
                  <a:pt x="0" y="193119"/>
                </a:lnTo>
                <a:lnTo>
                  <a:pt x="2311" y="191805"/>
                </a:lnTo>
                <a:lnTo>
                  <a:pt x="34616" y="171136"/>
                </a:lnTo>
                <a:lnTo>
                  <a:pt x="65232" y="134992"/>
                </a:lnTo>
                <a:lnTo>
                  <a:pt x="74152" y="120665"/>
                </a:lnTo>
                <a:lnTo>
                  <a:pt x="81465" y="109348"/>
                </a:lnTo>
                <a:lnTo>
                  <a:pt x="88992" y="98137"/>
                </a:lnTo>
                <a:lnTo>
                  <a:pt x="104141" y="75983"/>
                </a:lnTo>
                <a:lnTo>
                  <a:pt x="111492" y="65016"/>
                </a:lnTo>
                <a:lnTo>
                  <a:pt x="136248" y="21603"/>
                </a:lnTo>
                <a:lnTo>
                  <a:pt x="140596" y="10803"/>
                </a:lnTo>
                <a:lnTo>
                  <a:pt x="14393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08334" y="3403193"/>
            <a:ext cx="144145" cy="193675"/>
          </a:xfrm>
          <a:custGeom>
            <a:avLst/>
            <a:gdLst/>
            <a:ahLst/>
            <a:cxnLst/>
            <a:rect l="l" t="t" r="r" b="b"/>
            <a:pathLst>
              <a:path w="144145" h="193675">
                <a:moveTo>
                  <a:pt x="0" y="193119"/>
                </a:moveTo>
                <a:lnTo>
                  <a:pt x="28425" y="163728"/>
                </a:lnTo>
                <a:lnTo>
                  <a:pt x="59358" y="127159"/>
                </a:lnTo>
                <a:lnTo>
                  <a:pt x="87560" y="86087"/>
                </a:lnTo>
                <a:lnTo>
                  <a:pt x="108457" y="49355"/>
                </a:lnTo>
                <a:lnTo>
                  <a:pt x="114316" y="37974"/>
                </a:lnTo>
                <a:lnTo>
                  <a:pt x="120259" y="27316"/>
                </a:lnTo>
                <a:lnTo>
                  <a:pt x="126820" y="17413"/>
                </a:lnTo>
                <a:lnTo>
                  <a:pt x="134534" y="8297"/>
                </a:lnTo>
                <a:lnTo>
                  <a:pt x="143936" y="0"/>
                </a:lnTo>
                <a:lnTo>
                  <a:pt x="140596" y="10803"/>
                </a:lnTo>
                <a:lnTo>
                  <a:pt x="118515" y="54107"/>
                </a:lnTo>
                <a:lnTo>
                  <a:pt x="96595" y="87019"/>
                </a:lnTo>
                <a:lnTo>
                  <a:pt x="88992" y="98137"/>
                </a:lnTo>
                <a:lnTo>
                  <a:pt x="81465" y="109348"/>
                </a:lnTo>
                <a:lnTo>
                  <a:pt x="74152" y="120665"/>
                </a:lnTo>
                <a:lnTo>
                  <a:pt x="65232" y="134992"/>
                </a:lnTo>
                <a:lnTo>
                  <a:pt x="57342" y="146640"/>
                </a:lnTo>
                <a:lnTo>
                  <a:pt x="25610" y="177699"/>
                </a:lnTo>
                <a:lnTo>
                  <a:pt x="2311" y="191805"/>
                </a:lnTo>
                <a:lnTo>
                  <a:pt x="0" y="193119"/>
                </a:lnTo>
                <a:close/>
              </a:path>
            </a:pathLst>
          </a:custGeom>
          <a:ln w="7708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1954" y="3399438"/>
            <a:ext cx="163830" cy="193675"/>
          </a:xfrm>
          <a:custGeom>
            <a:avLst/>
            <a:gdLst/>
            <a:ahLst/>
            <a:cxnLst/>
            <a:rect l="l" t="t" r="r" b="b"/>
            <a:pathLst>
              <a:path w="163829" h="193675">
                <a:moveTo>
                  <a:pt x="0" y="0"/>
                </a:moveTo>
                <a:lnTo>
                  <a:pt x="16983" y="34384"/>
                </a:lnTo>
                <a:lnTo>
                  <a:pt x="45968" y="72747"/>
                </a:lnTo>
                <a:lnTo>
                  <a:pt x="53804" y="82875"/>
                </a:lnTo>
                <a:lnTo>
                  <a:pt x="61713" y="93779"/>
                </a:lnTo>
                <a:lnTo>
                  <a:pt x="69613" y="105741"/>
                </a:lnTo>
                <a:lnTo>
                  <a:pt x="77062" y="117317"/>
                </a:lnTo>
                <a:lnTo>
                  <a:pt x="84864" y="128050"/>
                </a:lnTo>
                <a:lnTo>
                  <a:pt x="119969" y="164064"/>
                </a:lnTo>
                <a:lnTo>
                  <a:pt x="162205" y="192624"/>
                </a:lnTo>
                <a:lnTo>
                  <a:pt x="163445" y="193331"/>
                </a:lnTo>
                <a:lnTo>
                  <a:pt x="153468" y="183198"/>
                </a:lnTo>
                <a:lnTo>
                  <a:pt x="144174" y="173419"/>
                </a:lnTo>
                <a:lnTo>
                  <a:pt x="112132" y="135878"/>
                </a:lnTo>
                <a:lnTo>
                  <a:pt x="84249" y="96122"/>
                </a:lnTo>
                <a:lnTo>
                  <a:pt x="70176" y="73442"/>
                </a:lnTo>
                <a:lnTo>
                  <a:pt x="62241" y="60952"/>
                </a:lnTo>
                <a:lnTo>
                  <a:pt x="38264" y="30351"/>
                </a:lnTo>
                <a:lnTo>
                  <a:pt x="10713" y="6916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1954" y="3399438"/>
            <a:ext cx="163830" cy="193675"/>
          </a:xfrm>
          <a:custGeom>
            <a:avLst/>
            <a:gdLst/>
            <a:ahLst/>
            <a:cxnLst/>
            <a:rect l="l" t="t" r="r" b="b"/>
            <a:pathLst>
              <a:path w="163829" h="193675">
                <a:moveTo>
                  <a:pt x="163445" y="193331"/>
                </a:moveTo>
                <a:lnTo>
                  <a:pt x="135478" y="163897"/>
                </a:lnTo>
                <a:lnTo>
                  <a:pt x="104983" y="126393"/>
                </a:lnTo>
                <a:lnTo>
                  <a:pt x="77294" y="85098"/>
                </a:lnTo>
                <a:lnTo>
                  <a:pt x="70176" y="73442"/>
                </a:lnTo>
                <a:lnTo>
                  <a:pt x="62241" y="60952"/>
                </a:lnTo>
                <a:lnTo>
                  <a:pt x="38264" y="30351"/>
                </a:lnTo>
                <a:lnTo>
                  <a:pt x="0" y="0"/>
                </a:lnTo>
                <a:lnTo>
                  <a:pt x="5045" y="12557"/>
                </a:lnTo>
                <a:lnTo>
                  <a:pt x="30841" y="53698"/>
                </a:lnTo>
                <a:lnTo>
                  <a:pt x="45968" y="72747"/>
                </a:lnTo>
                <a:lnTo>
                  <a:pt x="53804" y="82875"/>
                </a:lnTo>
                <a:lnTo>
                  <a:pt x="61713" y="93779"/>
                </a:lnTo>
                <a:lnTo>
                  <a:pt x="69613" y="105741"/>
                </a:lnTo>
                <a:lnTo>
                  <a:pt x="77062" y="117317"/>
                </a:lnTo>
                <a:lnTo>
                  <a:pt x="84864" y="128050"/>
                </a:lnTo>
                <a:lnTo>
                  <a:pt x="119969" y="164064"/>
                </a:lnTo>
                <a:lnTo>
                  <a:pt x="162205" y="192624"/>
                </a:lnTo>
                <a:lnTo>
                  <a:pt x="163445" y="193331"/>
                </a:lnTo>
                <a:close/>
              </a:path>
            </a:pathLst>
          </a:custGeom>
          <a:ln w="7708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3601" y="3420000"/>
            <a:ext cx="106045" cy="156210"/>
          </a:xfrm>
          <a:custGeom>
            <a:avLst/>
            <a:gdLst/>
            <a:ahLst/>
            <a:cxnLst/>
            <a:rect l="l" t="t" r="r" b="b"/>
            <a:pathLst>
              <a:path w="106045" h="156210">
                <a:moveTo>
                  <a:pt x="100281" y="29996"/>
                </a:moveTo>
                <a:lnTo>
                  <a:pt x="58816" y="29996"/>
                </a:lnTo>
                <a:lnTo>
                  <a:pt x="69919" y="35189"/>
                </a:lnTo>
                <a:lnTo>
                  <a:pt x="74438" y="43354"/>
                </a:lnTo>
                <a:lnTo>
                  <a:pt x="51111" y="82417"/>
                </a:lnTo>
                <a:lnTo>
                  <a:pt x="36622" y="93122"/>
                </a:lnTo>
                <a:lnTo>
                  <a:pt x="21317" y="105815"/>
                </a:lnTo>
                <a:lnTo>
                  <a:pt x="11064" y="117546"/>
                </a:lnTo>
                <a:lnTo>
                  <a:pt x="4802" y="128485"/>
                </a:lnTo>
                <a:lnTo>
                  <a:pt x="1468" y="138802"/>
                </a:lnTo>
                <a:lnTo>
                  <a:pt x="0" y="148667"/>
                </a:lnTo>
                <a:lnTo>
                  <a:pt x="105850" y="155625"/>
                </a:lnTo>
                <a:lnTo>
                  <a:pt x="105850" y="128462"/>
                </a:lnTo>
                <a:lnTo>
                  <a:pt x="38332" y="128462"/>
                </a:lnTo>
                <a:lnTo>
                  <a:pt x="43057" y="122230"/>
                </a:lnTo>
                <a:lnTo>
                  <a:pt x="51570" y="115084"/>
                </a:lnTo>
                <a:lnTo>
                  <a:pt x="76536" y="97220"/>
                </a:lnTo>
                <a:lnTo>
                  <a:pt x="87158" y="88459"/>
                </a:lnTo>
                <a:lnTo>
                  <a:pt x="95714" y="79142"/>
                </a:lnTo>
                <a:lnTo>
                  <a:pt x="101831" y="68700"/>
                </a:lnTo>
                <a:lnTo>
                  <a:pt x="105137" y="56564"/>
                </a:lnTo>
                <a:lnTo>
                  <a:pt x="103538" y="39220"/>
                </a:lnTo>
                <a:lnTo>
                  <a:pt x="100281" y="29996"/>
                </a:lnTo>
                <a:close/>
              </a:path>
              <a:path w="106045" h="156210">
                <a:moveTo>
                  <a:pt x="54418" y="0"/>
                </a:moveTo>
                <a:lnTo>
                  <a:pt x="11627" y="18007"/>
                </a:lnTo>
                <a:lnTo>
                  <a:pt x="1266" y="54338"/>
                </a:lnTo>
                <a:lnTo>
                  <a:pt x="31080" y="54987"/>
                </a:lnTo>
                <a:lnTo>
                  <a:pt x="32307" y="41897"/>
                </a:lnTo>
                <a:lnTo>
                  <a:pt x="38894" y="30208"/>
                </a:lnTo>
                <a:lnTo>
                  <a:pt x="58816" y="29996"/>
                </a:lnTo>
                <a:lnTo>
                  <a:pt x="100281" y="29996"/>
                </a:lnTo>
                <a:lnTo>
                  <a:pt x="98580" y="25179"/>
                </a:lnTo>
                <a:lnTo>
                  <a:pt x="90725" y="14339"/>
                </a:lnTo>
                <a:lnTo>
                  <a:pt x="80437" y="6598"/>
                </a:lnTo>
                <a:lnTo>
                  <a:pt x="68180" y="1852"/>
                </a:lnTo>
                <a:lnTo>
                  <a:pt x="5441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39149" y="3509123"/>
            <a:ext cx="86360" cy="46990"/>
          </a:xfrm>
          <a:custGeom>
            <a:avLst/>
            <a:gdLst/>
            <a:ahLst/>
            <a:cxnLst/>
            <a:rect l="l" t="t" r="r" b="b"/>
            <a:pathLst>
              <a:path w="86360" h="46989">
                <a:moveTo>
                  <a:pt x="86276" y="0"/>
                </a:moveTo>
                <a:lnTo>
                  <a:pt x="0" y="0"/>
                </a:lnTo>
                <a:lnTo>
                  <a:pt x="0" y="12443"/>
                </a:lnTo>
                <a:lnTo>
                  <a:pt x="86276" y="12443"/>
                </a:lnTo>
                <a:lnTo>
                  <a:pt x="86276" y="0"/>
                </a:lnTo>
                <a:close/>
              </a:path>
              <a:path w="86360" h="46989">
                <a:moveTo>
                  <a:pt x="86276" y="34463"/>
                </a:moveTo>
                <a:lnTo>
                  <a:pt x="0" y="34463"/>
                </a:lnTo>
                <a:lnTo>
                  <a:pt x="0" y="46896"/>
                </a:lnTo>
                <a:lnTo>
                  <a:pt x="86276" y="46896"/>
                </a:lnTo>
                <a:lnTo>
                  <a:pt x="86276" y="3446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88857" y="3397374"/>
            <a:ext cx="213995" cy="213995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213922"/>
                </a:moveTo>
                <a:lnTo>
                  <a:pt x="213909" y="213922"/>
                </a:lnTo>
                <a:lnTo>
                  <a:pt x="213909" y="0"/>
                </a:lnTo>
                <a:lnTo>
                  <a:pt x="0" y="0"/>
                </a:lnTo>
                <a:lnTo>
                  <a:pt x="0" y="213922"/>
                </a:lnTo>
                <a:close/>
              </a:path>
            </a:pathLst>
          </a:custGeom>
          <a:ln w="14434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39022" y="2044632"/>
            <a:ext cx="7880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AEEF"/>
                </a:solidFill>
                <a:latin typeface="Helvetica"/>
                <a:cs typeface="Helvetica"/>
              </a:rPr>
              <a:t>1</a:t>
            </a:r>
            <a:r>
              <a:rPr sz="1700" b="1" spc="155" dirty="0">
                <a:solidFill>
                  <a:srgbClr val="00AEEF"/>
                </a:solidFill>
                <a:latin typeface="Helvetica"/>
                <a:cs typeface="Helvetica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Helvetica"/>
                <a:cs typeface="Helvetica"/>
              </a:rPr>
              <a:t>=</a:t>
            </a:r>
            <a:r>
              <a:rPr sz="1300" spc="-50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10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Helvetica"/>
                <a:cs typeface="Helvetica"/>
              </a:rPr>
              <a:t>Nm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21566" y="2120832"/>
            <a:ext cx="3378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max.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45157" y="2120832"/>
            <a:ext cx="7385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750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x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2100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9022" y="2692636"/>
            <a:ext cx="7950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AEEF"/>
                </a:solidFill>
                <a:latin typeface="Helvetica"/>
                <a:cs typeface="Helvetica"/>
              </a:rPr>
              <a:t>2</a:t>
            </a:r>
            <a:r>
              <a:rPr sz="1700" b="1" spc="155" dirty="0">
                <a:solidFill>
                  <a:srgbClr val="00AEEF"/>
                </a:solidFill>
                <a:latin typeface="Helvetica"/>
                <a:cs typeface="Helvetica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Helvetica"/>
                <a:cs typeface="Helvetica"/>
              </a:rPr>
              <a:t>=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16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Helvetica"/>
                <a:cs typeface="Helvetica"/>
              </a:rPr>
              <a:t>Nm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28274" y="2768836"/>
            <a:ext cx="3378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max.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51859" y="2768836"/>
            <a:ext cx="7385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850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x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2200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9022" y="3268662"/>
            <a:ext cx="7950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00AEEF"/>
                </a:solidFill>
                <a:latin typeface="Helvetica"/>
                <a:cs typeface="Helvetica"/>
              </a:rPr>
              <a:t>3</a:t>
            </a:r>
            <a:r>
              <a:rPr sz="1700" b="1" spc="155" dirty="0">
                <a:solidFill>
                  <a:srgbClr val="00AEEF"/>
                </a:solidFill>
                <a:latin typeface="Helvetica"/>
                <a:cs typeface="Helvetica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Helvetica"/>
                <a:cs typeface="Helvetica"/>
              </a:rPr>
              <a:t>=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20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Helvetica"/>
                <a:cs typeface="Helvetica"/>
              </a:rPr>
              <a:t>Nm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228274" y="3344862"/>
            <a:ext cx="3378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max.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51859" y="3344862"/>
            <a:ext cx="7385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950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x</a:t>
            </a:r>
            <a:r>
              <a:rPr sz="1100" spc="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15" dirty="0">
                <a:solidFill>
                  <a:srgbClr val="231F20"/>
                </a:solidFill>
                <a:latin typeface="Helvetica"/>
                <a:cs typeface="Helvetica"/>
              </a:rPr>
              <a:t>2300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03920" y="1925718"/>
            <a:ext cx="756019" cy="1559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03920" y="1925718"/>
            <a:ext cx="756285" cy="1559560"/>
          </a:xfrm>
          <a:custGeom>
            <a:avLst/>
            <a:gdLst/>
            <a:ahLst/>
            <a:cxnLst/>
            <a:rect l="l" t="t" r="r" b="b"/>
            <a:pathLst>
              <a:path w="756285" h="1559560">
                <a:moveTo>
                  <a:pt x="0" y="1559429"/>
                </a:moveTo>
                <a:lnTo>
                  <a:pt x="756019" y="1559429"/>
                </a:lnTo>
                <a:lnTo>
                  <a:pt x="756019" y="0"/>
                </a:lnTo>
                <a:lnTo>
                  <a:pt x="0" y="0"/>
                </a:lnTo>
                <a:lnTo>
                  <a:pt x="0" y="1559429"/>
                </a:lnTo>
                <a:close/>
              </a:path>
            </a:pathLst>
          </a:custGeom>
          <a:ln w="6736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72353" y="1997592"/>
            <a:ext cx="621031" cy="637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72353" y="1997592"/>
            <a:ext cx="621030" cy="638175"/>
          </a:xfrm>
          <a:custGeom>
            <a:avLst/>
            <a:gdLst/>
            <a:ahLst/>
            <a:cxnLst/>
            <a:rect l="l" t="t" r="r" b="b"/>
            <a:pathLst>
              <a:path w="621030" h="638175">
                <a:moveTo>
                  <a:pt x="0" y="637552"/>
                </a:moveTo>
                <a:lnTo>
                  <a:pt x="621031" y="637552"/>
                </a:lnTo>
                <a:lnTo>
                  <a:pt x="621031" y="0"/>
                </a:lnTo>
                <a:lnTo>
                  <a:pt x="0" y="0"/>
                </a:lnTo>
                <a:lnTo>
                  <a:pt x="0" y="637552"/>
                </a:lnTo>
                <a:close/>
              </a:path>
            </a:pathLst>
          </a:custGeom>
          <a:ln w="428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72353" y="2777676"/>
            <a:ext cx="621031" cy="6390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2353" y="2777676"/>
            <a:ext cx="621030" cy="639445"/>
          </a:xfrm>
          <a:custGeom>
            <a:avLst/>
            <a:gdLst/>
            <a:ahLst/>
            <a:cxnLst/>
            <a:rect l="l" t="t" r="r" b="b"/>
            <a:pathLst>
              <a:path w="621030" h="639445">
                <a:moveTo>
                  <a:pt x="0" y="639037"/>
                </a:moveTo>
                <a:lnTo>
                  <a:pt x="621031" y="639037"/>
                </a:lnTo>
                <a:lnTo>
                  <a:pt x="621031" y="0"/>
                </a:lnTo>
                <a:lnTo>
                  <a:pt x="0" y="0"/>
                </a:lnTo>
                <a:lnTo>
                  <a:pt x="0" y="639037"/>
                </a:lnTo>
                <a:close/>
              </a:path>
            </a:pathLst>
          </a:custGeom>
          <a:ln w="4288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51936" y="266135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33701" y="0"/>
                </a:moveTo>
                <a:lnTo>
                  <a:pt x="20433" y="4214"/>
                </a:lnTo>
                <a:lnTo>
                  <a:pt x="9737" y="12782"/>
                </a:lnTo>
                <a:lnTo>
                  <a:pt x="2598" y="24696"/>
                </a:lnTo>
                <a:lnTo>
                  <a:pt x="0" y="38949"/>
                </a:lnTo>
                <a:lnTo>
                  <a:pt x="1976" y="51188"/>
                </a:lnTo>
                <a:lnTo>
                  <a:pt x="7946" y="61932"/>
                </a:lnTo>
                <a:lnTo>
                  <a:pt x="17775" y="70245"/>
                </a:lnTo>
                <a:lnTo>
                  <a:pt x="31325" y="75405"/>
                </a:lnTo>
                <a:lnTo>
                  <a:pt x="48461" y="76689"/>
                </a:lnTo>
                <a:lnTo>
                  <a:pt x="59552" y="70981"/>
                </a:lnTo>
                <a:lnTo>
                  <a:pt x="68258" y="61269"/>
                </a:lnTo>
                <a:lnTo>
                  <a:pt x="73832" y="47848"/>
                </a:lnTo>
                <a:lnTo>
                  <a:pt x="75528" y="31011"/>
                </a:lnTo>
                <a:lnTo>
                  <a:pt x="70598" y="18602"/>
                </a:lnTo>
                <a:lnTo>
                  <a:pt x="61621" y="8724"/>
                </a:lnTo>
                <a:lnTo>
                  <a:pt x="49141" y="2237"/>
                </a:lnTo>
                <a:lnTo>
                  <a:pt x="3370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1936" y="2661353"/>
            <a:ext cx="75565" cy="76835"/>
          </a:xfrm>
          <a:custGeom>
            <a:avLst/>
            <a:gdLst/>
            <a:ahLst/>
            <a:cxnLst/>
            <a:rect l="l" t="t" r="r" b="b"/>
            <a:pathLst>
              <a:path w="75564" h="76835">
                <a:moveTo>
                  <a:pt x="0" y="38949"/>
                </a:moveTo>
                <a:lnTo>
                  <a:pt x="2598" y="24696"/>
                </a:lnTo>
                <a:lnTo>
                  <a:pt x="9737" y="12782"/>
                </a:lnTo>
                <a:lnTo>
                  <a:pt x="20433" y="4214"/>
                </a:lnTo>
                <a:lnTo>
                  <a:pt x="33701" y="0"/>
                </a:lnTo>
                <a:lnTo>
                  <a:pt x="49141" y="2237"/>
                </a:lnTo>
                <a:lnTo>
                  <a:pt x="61621" y="8724"/>
                </a:lnTo>
                <a:lnTo>
                  <a:pt x="70598" y="18602"/>
                </a:lnTo>
                <a:lnTo>
                  <a:pt x="75528" y="31011"/>
                </a:lnTo>
                <a:lnTo>
                  <a:pt x="73832" y="47848"/>
                </a:lnTo>
                <a:lnTo>
                  <a:pt x="68258" y="61269"/>
                </a:lnTo>
                <a:lnTo>
                  <a:pt x="59552" y="70981"/>
                </a:lnTo>
                <a:lnTo>
                  <a:pt x="48461" y="76689"/>
                </a:lnTo>
                <a:lnTo>
                  <a:pt x="31325" y="75405"/>
                </a:lnTo>
                <a:lnTo>
                  <a:pt x="17775" y="70245"/>
                </a:lnTo>
                <a:lnTo>
                  <a:pt x="7946" y="61932"/>
                </a:lnTo>
                <a:lnTo>
                  <a:pt x="1976" y="51188"/>
                </a:lnTo>
                <a:lnTo>
                  <a:pt x="0" y="38949"/>
                </a:lnTo>
                <a:close/>
              </a:path>
            </a:pathLst>
          </a:custGeom>
          <a:ln w="660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7079" y="2674447"/>
            <a:ext cx="33020" cy="23495"/>
          </a:xfrm>
          <a:custGeom>
            <a:avLst/>
            <a:gdLst/>
            <a:ahLst/>
            <a:cxnLst/>
            <a:rect l="l" t="t" r="r" b="b"/>
            <a:pathLst>
              <a:path w="33019" h="23494">
                <a:moveTo>
                  <a:pt x="25587" y="0"/>
                </a:moveTo>
                <a:lnTo>
                  <a:pt x="7390" y="0"/>
                </a:lnTo>
                <a:lnTo>
                  <a:pt x="0" y="5194"/>
                </a:lnTo>
                <a:lnTo>
                  <a:pt x="0" y="17994"/>
                </a:lnTo>
                <a:lnTo>
                  <a:pt x="7390" y="23187"/>
                </a:lnTo>
                <a:lnTo>
                  <a:pt x="25587" y="23187"/>
                </a:lnTo>
                <a:lnTo>
                  <a:pt x="32953" y="17994"/>
                </a:lnTo>
                <a:lnTo>
                  <a:pt x="32953" y="5194"/>
                </a:lnTo>
                <a:lnTo>
                  <a:pt x="2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78655" y="2161673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922" y="0"/>
                </a:moveTo>
                <a:lnTo>
                  <a:pt x="25562" y="0"/>
                </a:lnTo>
                <a:lnTo>
                  <a:pt x="19270" y="12892"/>
                </a:lnTo>
                <a:lnTo>
                  <a:pt x="7841" y="17381"/>
                </a:lnTo>
                <a:lnTo>
                  <a:pt x="0" y="27607"/>
                </a:lnTo>
                <a:lnTo>
                  <a:pt x="22197" y="27607"/>
                </a:lnTo>
                <a:lnTo>
                  <a:pt x="22197" y="95138"/>
                </a:lnTo>
                <a:lnTo>
                  <a:pt x="34922" y="95138"/>
                </a:lnTo>
                <a:lnTo>
                  <a:pt x="349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283" y="2163177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12" y="0"/>
                </a:moveTo>
                <a:lnTo>
                  <a:pt x="4809" y="20353"/>
                </a:lnTo>
                <a:lnTo>
                  <a:pt x="0" y="45141"/>
                </a:lnTo>
                <a:lnTo>
                  <a:pt x="840" y="59558"/>
                </a:lnTo>
                <a:lnTo>
                  <a:pt x="4003" y="73855"/>
                </a:lnTo>
                <a:lnTo>
                  <a:pt x="10411" y="86030"/>
                </a:lnTo>
                <a:lnTo>
                  <a:pt x="20985" y="94082"/>
                </a:lnTo>
                <a:lnTo>
                  <a:pt x="39585" y="92237"/>
                </a:lnTo>
                <a:lnTo>
                  <a:pt x="52166" y="85381"/>
                </a:lnTo>
                <a:lnTo>
                  <a:pt x="52483" y="84959"/>
                </a:lnTo>
                <a:lnTo>
                  <a:pt x="36997" y="84959"/>
                </a:lnTo>
                <a:lnTo>
                  <a:pt x="24559" y="82092"/>
                </a:lnTo>
                <a:lnTo>
                  <a:pt x="16884" y="73022"/>
                </a:lnTo>
                <a:lnTo>
                  <a:pt x="13247" y="58447"/>
                </a:lnTo>
                <a:lnTo>
                  <a:pt x="14018" y="36916"/>
                </a:lnTo>
                <a:lnTo>
                  <a:pt x="17144" y="21879"/>
                </a:lnTo>
                <a:lnTo>
                  <a:pt x="22680" y="12833"/>
                </a:lnTo>
                <a:lnTo>
                  <a:pt x="30679" y="9273"/>
                </a:lnTo>
                <a:lnTo>
                  <a:pt x="54932" y="9273"/>
                </a:lnTo>
                <a:lnTo>
                  <a:pt x="53973" y="7613"/>
                </a:lnTo>
                <a:lnTo>
                  <a:pt x="42512" y="0"/>
                </a:lnTo>
                <a:close/>
              </a:path>
              <a:path w="65404" h="94614">
                <a:moveTo>
                  <a:pt x="54932" y="9273"/>
                </a:moveTo>
                <a:lnTo>
                  <a:pt x="30679" y="9273"/>
                </a:lnTo>
                <a:lnTo>
                  <a:pt x="41893" y="12674"/>
                </a:lnTo>
                <a:lnTo>
                  <a:pt x="48892" y="22567"/>
                </a:lnTo>
                <a:lnTo>
                  <a:pt x="52126" y="38236"/>
                </a:lnTo>
                <a:lnTo>
                  <a:pt x="52474" y="47348"/>
                </a:lnTo>
                <a:lnTo>
                  <a:pt x="50817" y="65834"/>
                </a:lnTo>
                <a:lnTo>
                  <a:pt x="45721" y="78621"/>
                </a:lnTo>
                <a:lnTo>
                  <a:pt x="36997" y="84959"/>
                </a:lnTo>
                <a:lnTo>
                  <a:pt x="52483" y="84959"/>
                </a:lnTo>
                <a:lnTo>
                  <a:pt x="59863" y="75133"/>
                </a:lnTo>
                <a:lnTo>
                  <a:pt x="63812" y="63116"/>
                </a:lnTo>
                <a:lnTo>
                  <a:pt x="65149" y="50951"/>
                </a:lnTo>
                <a:lnTo>
                  <a:pt x="65210" y="47348"/>
                </a:lnTo>
                <a:lnTo>
                  <a:pt x="64302" y="33618"/>
                </a:lnTo>
                <a:lnTo>
                  <a:pt x="60896" y="19596"/>
                </a:lnTo>
                <a:lnTo>
                  <a:pt x="54932" y="92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0536" y="2163172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20" y="0"/>
                </a:moveTo>
                <a:lnTo>
                  <a:pt x="4810" y="20356"/>
                </a:lnTo>
                <a:lnTo>
                  <a:pt x="0" y="45143"/>
                </a:lnTo>
                <a:lnTo>
                  <a:pt x="839" y="59556"/>
                </a:lnTo>
                <a:lnTo>
                  <a:pt x="4002" y="73849"/>
                </a:lnTo>
                <a:lnTo>
                  <a:pt x="10411" y="86023"/>
                </a:lnTo>
                <a:lnTo>
                  <a:pt x="20988" y="94079"/>
                </a:lnTo>
                <a:lnTo>
                  <a:pt x="39581" y="92239"/>
                </a:lnTo>
                <a:lnTo>
                  <a:pt x="52162" y="85386"/>
                </a:lnTo>
                <a:lnTo>
                  <a:pt x="52479" y="84964"/>
                </a:lnTo>
                <a:lnTo>
                  <a:pt x="37030" y="84964"/>
                </a:lnTo>
                <a:lnTo>
                  <a:pt x="24582" y="82098"/>
                </a:lnTo>
                <a:lnTo>
                  <a:pt x="16901" y="73031"/>
                </a:lnTo>
                <a:lnTo>
                  <a:pt x="13261" y="58463"/>
                </a:lnTo>
                <a:lnTo>
                  <a:pt x="14030" y="36932"/>
                </a:lnTo>
                <a:lnTo>
                  <a:pt x="17156" y="21894"/>
                </a:lnTo>
                <a:lnTo>
                  <a:pt x="22693" y="12845"/>
                </a:lnTo>
                <a:lnTo>
                  <a:pt x="30698" y="9279"/>
                </a:lnTo>
                <a:lnTo>
                  <a:pt x="54939" y="9279"/>
                </a:lnTo>
                <a:lnTo>
                  <a:pt x="53974" y="7610"/>
                </a:lnTo>
                <a:lnTo>
                  <a:pt x="42520" y="0"/>
                </a:lnTo>
                <a:close/>
              </a:path>
              <a:path w="65404" h="94614">
                <a:moveTo>
                  <a:pt x="54939" y="9279"/>
                </a:moveTo>
                <a:lnTo>
                  <a:pt x="30698" y="9279"/>
                </a:lnTo>
                <a:lnTo>
                  <a:pt x="41921" y="12678"/>
                </a:lnTo>
                <a:lnTo>
                  <a:pt x="48921" y="22568"/>
                </a:lnTo>
                <a:lnTo>
                  <a:pt x="52153" y="38234"/>
                </a:lnTo>
                <a:lnTo>
                  <a:pt x="52500" y="47352"/>
                </a:lnTo>
                <a:lnTo>
                  <a:pt x="50846" y="65840"/>
                </a:lnTo>
                <a:lnTo>
                  <a:pt x="45754" y="78628"/>
                </a:lnTo>
                <a:lnTo>
                  <a:pt x="37030" y="84964"/>
                </a:lnTo>
                <a:lnTo>
                  <a:pt x="52479" y="84964"/>
                </a:lnTo>
                <a:lnTo>
                  <a:pt x="59864" y="75142"/>
                </a:lnTo>
                <a:lnTo>
                  <a:pt x="63820" y="63128"/>
                </a:lnTo>
                <a:lnTo>
                  <a:pt x="65161" y="50966"/>
                </a:lnTo>
                <a:lnTo>
                  <a:pt x="65223" y="47352"/>
                </a:lnTo>
                <a:lnTo>
                  <a:pt x="64311" y="33619"/>
                </a:lnTo>
                <a:lnTo>
                  <a:pt x="60900" y="19594"/>
                </a:lnTo>
                <a:lnTo>
                  <a:pt x="54939" y="92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3037" y="2816038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933" y="0"/>
                </a:moveTo>
                <a:lnTo>
                  <a:pt x="25599" y="0"/>
                </a:lnTo>
                <a:lnTo>
                  <a:pt x="19299" y="12886"/>
                </a:lnTo>
                <a:lnTo>
                  <a:pt x="7880" y="17378"/>
                </a:lnTo>
                <a:lnTo>
                  <a:pt x="0" y="27619"/>
                </a:lnTo>
                <a:lnTo>
                  <a:pt x="22211" y="27619"/>
                </a:lnTo>
                <a:lnTo>
                  <a:pt x="22211" y="95138"/>
                </a:lnTo>
                <a:lnTo>
                  <a:pt x="34933" y="95138"/>
                </a:lnTo>
                <a:lnTo>
                  <a:pt x="34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49665" y="2817542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30" y="0"/>
                </a:moveTo>
                <a:lnTo>
                  <a:pt x="4809" y="20346"/>
                </a:lnTo>
                <a:lnTo>
                  <a:pt x="0" y="45130"/>
                </a:lnTo>
                <a:lnTo>
                  <a:pt x="838" y="59548"/>
                </a:lnTo>
                <a:lnTo>
                  <a:pt x="3997" y="73843"/>
                </a:lnTo>
                <a:lnTo>
                  <a:pt x="10402" y="86019"/>
                </a:lnTo>
                <a:lnTo>
                  <a:pt x="20975" y="94075"/>
                </a:lnTo>
                <a:lnTo>
                  <a:pt x="39575" y="92236"/>
                </a:lnTo>
                <a:lnTo>
                  <a:pt x="52163" y="85387"/>
                </a:lnTo>
                <a:lnTo>
                  <a:pt x="52486" y="84958"/>
                </a:lnTo>
                <a:lnTo>
                  <a:pt x="37026" y="84958"/>
                </a:lnTo>
                <a:lnTo>
                  <a:pt x="24584" y="82093"/>
                </a:lnTo>
                <a:lnTo>
                  <a:pt x="16898" y="73029"/>
                </a:lnTo>
                <a:lnTo>
                  <a:pt x="13251" y="58464"/>
                </a:lnTo>
                <a:lnTo>
                  <a:pt x="14022" y="36930"/>
                </a:lnTo>
                <a:lnTo>
                  <a:pt x="17154" y="21894"/>
                </a:lnTo>
                <a:lnTo>
                  <a:pt x="22694" y="12849"/>
                </a:lnTo>
                <a:lnTo>
                  <a:pt x="30693" y="9288"/>
                </a:lnTo>
                <a:lnTo>
                  <a:pt x="54954" y="9288"/>
                </a:lnTo>
                <a:lnTo>
                  <a:pt x="53986" y="7613"/>
                </a:lnTo>
                <a:lnTo>
                  <a:pt x="42530" y="0"/>
                </a:lnTo>
                <a:close/>
              </a:path>
              <a:path w="65404" h="94614">
                <a:moveTo>
                  <a:pt x="54954" y="9288"/>
                </a:moveTo>
                <a:lnTo>
                  <a:pt x="30693" y="9288"/>
                </a:lnTo>
                <a:lnTo>
                  <a:pt x="41916" y="12685"/>
                </a:lnTo>
                <a:lnTo>
                  <a:pt x="48924" y="22571"/>
                </a:lnTo>
                <a:lnTo>
                  <a:pt x="52163" y="38236"/>
                </a:lnTo>
                <a:lnTo>
                  <a:pt x="52511" y="47349"/>
                </a:lnTo>
                <a:lnTo>
                  <a:pt x="50853" y="65832"/>
                </a:lnTo>
                <a:lnTo>
                  <a:pt x="45753" y="78619"/>
                </a:lnTo>
                <a:lnTo>
                  <a:pt x="37026" y="84958"/>
                </a:lnTo>
                <a:lnTo>
                  <a:pt x="52486" y="84958"/>
                </a:lnTo>
                <a:lnTo>
                  <a:pt x="59869" y="75147"/>
                </a:lnTo>
                <a:lnTo>
                  <a:pt x="63828" y="63137"/>
                </a:lnTo>
                <a:lnTo>
                  <a:pt x="65172" y="50977"/>
                </a:lnTo>
                <a:lnTo>
                  <a:pt x="65234" y="47349"/>
                </a:lnTo>
                <a:lnTo>
                  <a:pt x="64323" y="33619"/>
                </a:lnTo>
                <a:lnTo>
                  <a:pt x="60912" y="19597"/>
                </a:lnTo>
                <a:lnTo>
                  <a:pt x="54954" y="928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24943" y="2817544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17" y="0"/>
                </a:moveTo>
                <a:lnTo>
                  <a:pt x="4806" y="20347"/>
                </a:lnTo>
                <a:lnTo>
                  <a:pt x="0" y="45134"/>
                </a:lnTo>
                <a:lnTo>
                  <a:pt x="838" y="59553"/>
                </a:lnTo>
                <a:lnTo>
                  <a:pt x="3998" y="73850"/>
                </a:lnTo>
                <a:lnTo>
                  <a:pt x="10403" y="86026"/>
                </a:lnTo>
                <a:lnTo>
                  <a:pt x="20976" y="94079"/>
                </a:lnTo>
                <a:lnTo>
                  <a:pt x="39573" y="92236"/>
                </a:lnTo>
                <a:lnTo>
                  <a:pt x="52158" y="85383"/>
                </a:lnTo>
                <a:lnTo>
                  <a:pt x="52479" y="84955"/>
                </a:lnTo>
                <a:lnTo>
                  <a:pt x="37004" y="84955"/>
                </a:lnTo>
                <a:lnTo>
                  <a:pt x="24561" y="82090"/>
                </a:lnTo>
                <a:lnTo>
                  <a:pt x="16879" y="73024"/>
                </a:lnTo>
                <a:lnTo>
                  <a:pt x="13235" y="58457"/>
                </a:lnTo>
                <a:lnTo>
                  <a:pt x="14006" y="36923"/>
                </a:lnTo>
                <a:lnTo>
                  <a:pt x="17136" y="21887"/>
                </a:lnTo>
                <a:lnTo>
                  <a:pt x="22675" y="12843"/>
                </a:lnTo>
                <a:lnTo>
                  <a:pt x="30674" y="9285"/>
                </a:lnTo>
                <a:lnTo>
                  <a:pt x="54939" y="9285"/>
                </a:lnTo>
                <a:lnTo>
                  <a:pt x="53974" y="7615"/>
                </a:lnTo>
                <a:lnTo>
                  <a:pt x="42517" y="0"/>
                </a:lnTo>
                <a:close/>
              </a:path>
              <a:path w="65404" h="94614">
                <a:moveTo>
                  <a:pt x="54939" y="9285"/>
                </a:moveTo>
                <a:lnTo>
                  <a:pt x="30674" y="9285"/>
                </a:lnTo>
                <a:lnTo>
                  <a:pt x="41900" y="12683"/>
                </a:lnTo>
                <a:lnTo>
                  <a:pt x="48904" y="22571"/>
                </a:lnTo>
                <a:lnTo>
                  <a:pt x="52139" y="38238"/>
                </a:lnTo>
                <a:lnTo>
                  <a:pt x="52486" y="47346"/>
                </a:lnTo>
                <a:lnTo>
                  <a:pt x="50830" y="65829"/>
                </a:lnTo>
                <a:lnTo>
                  <a:pt x="45733" y="78616"/>
                </a:lnTo>
                <a:lnTo>
                  <a:pt x="37004" y="84955"/>
                </a:lnTo>
                <a:lnTo>
                  <a:pt x="52479" y="84955"/>
                </a:lnTo>
                <a:lnTo>
                  <a:pt x="59862" y="75139"/>
                </a:lnTo>
                <a:lnTo>
                  <a:pt x="63819" y="63125"/>
                </a:lnTo>
                <a:lnTo>
                  <a:pt x="65161" y="50963"/>
                </a:lnTo>
                <a:lnTo>
                  <a:pt x="65223" y="47346"/>
                </a:lnTo>
                <a:lnTo>
                  <a:pt x="64312" y="33619"/>
                </a:lnTo>
                <a:lnTo>
                  <a:pt x="60901" y="19598"/>
                </a:lnTo>
                <a:lnTo>
                  <a:pt x="54939" y="92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83037" y="3380358"/>
            <a:ext cx="34925" cy="95250"/>
          </a:xfrm>
          <a:custGeom>
            <a:avLst/>
            <a:gdLst/>
            <a:ahLst/>
            <a:cxnLst/>
            <a:rect l="l" t="t" r="r" b="b"/>
            <a:pathLst>
              <a:path w="34925" h="95250">
                <a:moveTo>
                  <a:pt x="34933" y="0"/>
                </a:moveTo>
                <a:lnTo>
                  <a:pt x="25599" y="0"/>
                </a:lnTo>
                <a:lnTo>
                  <a:pt x="19299" y="12886"/>
                </a:lnTo>
                <a:lnTo>
                  <a:pt x="7880" y="17374"/>
                </a:lnTo>
                <a:lnTo>
                  <a:pt x="0" y="27593"/>
                </a:lnTo>
                <a:lnTo>
                  <a:pt x="22211" y="27593"/>
                </a:lnTo>
                <a:lnTo>
                  <a:pt x="22211" y="95125"/>
                </a:lnTo>
                <a:lnTo>
                  <a:pt x="34933" y="95125"/>
                </a:lnTo>
                <a:lnTo>
                  <a:pt x="34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49665" y="3381860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29" y="0"/>
                </a:moveTo>
                <a:lnTo>
                  <a:pt x="4808" y="20338"/>
                </a:lnTo>
                <a:lnTo>
                  <a:pt x="0" y="45130"/>
                </a:lnTo>
                <a:lnTo>
                  <a:pt x="838" y="59549"/>
                </a:lnTo>
                <a:lnTo>
                  <a:pt x="3999" y="73844"/>
                </a:lnTo>
                <a:lnTo>
                  <a:pt x="10406" y="86016"/>
                </a:lnTo>
                <a:lnTo>
                  <a:pt x="20984" y="94067"/>
                </a:lnTo>
                <a:lnTo>
                  <a:pt x="39585" y="92226"/>
                </a:lnTo>
                <a:lnTo>
                  <a:pt x="52171" y="85375"/>
                </a:lnTo>
                <a:lnTo>
                  <a:pt x="52492" y="84948"/>
                </a:lnTo>
                <a:lnTo>
                  <a:pt x="37018" y="84948"/>
                </a:lnTo>
                <a:lnTo>
                  <a:pt x="24578" y="82081"/>
                </a:lnTo>
                <a:lnTo>
                  <a:pt x="16894" y="73012"/>
                </a:lnTo>
                <a:lnTo>
                  <a:pt x="13249" y="58443"/>
                </a:lnTo>
                <a:lnTo>
                  <a:pt x="14022" y="36914"/>
                </a:lnTo>
                <a:lnTo>
                  <a:pt x="17157" y="21882"/>
                </a:lnTo>
                <a:lnTo>
                  <a:pt x="22702" y="12842"/>
                </a:lnTo>
                <a:lnTo>
                  <a:pt x="30708" y="9287"/>
                </a:lnTo>
                <a:lnTo>
                  <a:pt x="54956" y="9287"/>
                </a:lnTo>
                <a:lnTo>
                  <a:pt x="53986" y="7608"/>
                </a:lnTo>
                <a:lnTo>
                  <a:pt x="42529" y="0"/>
                </a:lnTo>
                <a:close/>
              </a:path>
              <a:path w="65404" h="94614">
                <a:moveTo>
                  <a:pt x="54956" y="9287"/>
                </a:moveTo>
                <a:lnTo>
                  <a:pt x="30708" y="9287"/>
                </a:lnTo>
                <a:lnTo>
                  <a:pt x="41923" y="12686"/>
                </a:lnTo>
                <a:lnTo>
                  <a:pt x="48927" y="22577"/>
                </a:lnTo>
                <a:lnTo>
                  <a:pt x="52164" y="38247"/>
                </a:lnTo>
                <a:lnTo>
                  <a:pt x="52512" y="47349"/>
                </a:lnTo>
                <a:lnTo>
                  <a:pt x="50852" y="65829"/>
                </a:lnTo>
                <a:lnTo>
                  <a:pt x="45749" y="78613"/>
                </a:lnTo>
                <a:lnTo>
                  <a:pt x="37018" y="84948"/>
                </a:lnTo>
                <a:lnTo>
                  <a:pt x="52492" y="84948"/>
                </a:lnTo>
                <a:lnTo>
                  <a:pt x="59875" y="75134"/>
                </a:lnTo>
                <a:lnTo>
                  <a:pt x="63831" y="63122"/>
                </a:lnTo>
                <a:lnTo>
                  <a:pt x="65172" y="50961"/>
                </a:lnTo>
                <a:lnTo>
                  <a:pt x="65234" y="47349"/>
                </a:lnTo>
                <a:lnTo>
                  <a:pt x="64323" y="33609"/>
                </a:lnTo>
                <a:lnTo>
                  <a:pt x="60912" y="19587"/>
                </a:lnTo>
                <a:lnTo>
                  <a:pt x="54956" y="92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24942" y="3381862"/>
            <a:ext cx="65405" cy="94615"/>
          </a:xfrm>
          <a:custGeom>
            <a:avLst/>
            <a:gdLst/>
            <a:ahLst/>
            <a:cxnLst/>
            <a:rect l="l" t="t" r="r" b="b"/>
            <a:pathLst>
              <a:path w="65404" h="94614">
                <a:moveTo>
                  <a:pt x="42516" y="0"/>
                </a:moveTo>
                <a:lnTo>
                  <a:pt x="4805" y="20339"/>
                </a:lnTo>
                <a:lnTo>
                  <a:pt x="0" y="45134"/>
                </a:lnTo>
                <a:lnTo>
                  <a:pt x="838" y="59555"/>
                </a:lnTo>
                <a:lnTo>
                  <a:pt x="3999" y="73851"/>
                </a:lnTo>
                <a:lnTo>
                  <a:pt x="10407" y="86024"/>
                </a:lnTo>
                <a:lnTo>
                  <a:pt x="20985" y="94071"/>
                </a:lnTo>
                <a:lnTo>
                  <a:pt x="39583" y="92226"/>
                </a:lnTo>
                <a:lnTo>
                  <a:pt x="52166" y="85371"/>
                </a:lnTo>
                <a:lnTo>
                  <a:pt x="52485" y="84946"/>
                </a:lnTo>
                <a:lnTo>
                  <a:pt x="36996" y="84946"/>
                </a:lnTo>
                <a:lnTo>
                  <a:pt x="24555" y="82078"/>
                </a:lnTo>
                <a:lnTo>
                  <a:pt x="16874" y="73008"/>
                </a:lnTo>
                <a:lnTo>
                  <a:pt x="13233" y="58435"/>
                </a:lnTo>
                <a:lnTo>
                  <a:pt x="14006" y="36906"/>
                </a:lnTo>
                <a:lnTo>
                  <a:pt x="17139" y="21875"/>
                </a:lnTo>
                <a:lnTo>
                  <a:pt x="22683" y="12836"/>
                </a:lnTo>
                <a:lnTo>
                  <a:pt x="30689" y="9283"/>
                </a:lnTo>
                <a:lnTo>
                  <a:pt x="54942" y="9283"/>
                </a:lnTo>
                <a:lnTo>
                  <a:pt x="53974" y="7610"/>
                </a:lnTo>
                <a:lnTo>
                  <a:pt x="42516" y="0"/>
                </a:lnTo>
                <a:close/>
              </a:path>
              <a:path w="65404" h="94614">
                <a:moveTo>
                  <a:pt x="54942" y="9283"/>
                </a:moveTo>
                <a:lnTo>
                  <a:pt x="30689" y="9283"/>
                </a:lnTo>
                <a:lnTo>
                  <a:pt x="41907" y="12684"/>
                </a:lnTo>
                <a:lnTo>
                  <a:pt x="48907" y="22576"/>
                </a:lnTo>
                <a:lnTo>
                  <a:pt x="52140" y="38249"/>
                </a:lnTo>
                <a:lnTo>
                  <a:pt x="52486" y="47347"/>
                </a:lnTo>
                <a:lnTo>
                  <a:pt x="50829" y="65826"/>
                </a:lnTo>
                <a:lnTo>
                  <a:pt x="45730" y="78610"/>
                </a:lnTo>
                <a:lnTo>
                  <a:pt x="36996" y="84946"/>
                </a:lnTo>
                <a:lnTo>
                  <a:pt x="52485" y="84946"/>
                </a:lnTo>
                <a:lnTo>
                  <a:pt x="59868" y="75125"/>
                </a:lnTo>
                <a:lnTo>
                  <a:pt x="63822" y="63110"/>
                </a:lnTo>
                <a:lnTo>
                  <a:pt x="65161" y="50947"/>
                </a:lnTo>
                <a:lnTo>
                  <a:pt x="65223" y="47347"/>
                </a:lnTo>
                <a:lnTo>
                  <a:pt x="64312" y="33609"/>
                </a:lnTo>
                <a:lnTo>
                  <a:pt x="60901" y="19588"/>
                </a:lnTo>
                <a:lnTo>
                  <a:pt x="54942" y="92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735" y="2084147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5">
                <a:moveTo>
                  <a:pt x="0" y="192004"/>
                </a:moveTo>
                <a:lnTo>
                  <a:pt x="192007" y="192004"/>
                </a:lnTo>
                <a:lnTo>
                  <a:pt x="192007" y="0"/>
                </a:lnTo>
                <a:lnTo>
                  <a:pt x="0" y="0"/>
                </a:lnTo>
                <a:lnTo>
                  <a:pt x="0" y="192004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8735" y="2735172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5">
                <a:moveTo>
                  <a:pt x="0" y="192004"/>
                </a:moveTo>
                <a:lnTo>
                  <a:pt x="192007" y="192004"/>
                </a:lnTo>
                <a:lnTo>
                  <a:pt x="192007" y="0"/>
                </a:lnTo>
                <a:lnTo>
                  <a:pt x="0" y="0"/>
                </a:lnTo>
                <a:lnTo>
                  <a:pt x="0" y="192004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8735" y="3311163"/>
            <a:ext cx="192405" cy="192405"/>
          </a:xfrm>
          <a:custGeom>
            <a:avLst/>
            <a:gdLst/>
            <a:ahLst/>
            <a:cxnLst/>
            <a:rect l="l" t="t" r="r" b="b"/>
            <a:pathLst>
              <a:path w="192404" h="192404">
                <a:moveTo>
                  <a:pt x="0" y="192004"/>
                </a:moveTo>
                <a:lnTo>
                  <a:pt x="192007" y="192004"/>
                </a:lnTo>
                <a:lnTo>
                  <a:pt x="192007" y="0"/>
                </a:lnTo>
                <a:lnTo>
                  <a:pt x="0" y="0"/>
                </a:lnTo>
                <a:lnTo>
                  <a:pt x="0" y="192004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12818" y="1207290"/>
            <a:ext cx="130175" cy="180975"/>
          </a:xfrm>
          <a:custGeom>
            <a:avLst/>
            <a:gdLst/>
            <a:ahLst/>
            <a:cxnLst/>
            <a:rect l="l" t="t" r="r" b="b"/>
            <a:pathLst>
              <a:path w="130175" h="180975">
                <a:moveTo>
                  <a:pt x="130072" y="0"/>
                </a:moveTo>
                <a:lnTo>
                  <a:pt x="774" y="0"/>
                </a:lnTo>
                <a:lnTo>
                  <a:pt x="0" y="32057"/>
                </a:lnTo>
                <a:lnTo>
                  <a:pt x="91277" y="32057"/>
                </a:lnTo>
                <a:lnTo>
                  <a:pt x="87112" y="36702"/>
                </a:lnTo>
                <a:lnTo>
                  <a:pt x="63400" y="69139"/>
                </a:lnTo>
                <a:lnTo>
                  <a:pt x="44077" y="105848"/>
                </a:lnTo>
                <a:lnTo>
                  <a:pt x="29715" y="150849"/>
                </a:lnTo>
                <a:lnTo>
                  <a:pt x="27007" y="167332"/>
                </a:lnTo>
                <a:lnTo>
                  <a:pt x="63099" y="180497"/>
                </a:lnTo>
                <a:lnTo>
                  <a:pt x="64781" y="162842"/>
                </a:lnTo>
                <a:lnTo>
                  <a:pt x="67698" y="146079"/>
                </a:lnTo>
                <a:lnTo>
                  <a:pt x="82049" y="101419"/>
                </a:lnTo>
                <a:lnTo>
                  <a:pt x="101005" y="65780"/>
                </a:lnTo>
                <a:lnTo>
                  <a:pt x="125010" y="33582"/>
                </a:lnTo>
                <a:lnTo>
                  <a:pt x="129579" y="28451"/>
                </a:lnTo>
                <a:lnTo>
                  <a:pt x="1300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66841" y="1203830"/>
            <a:ext cx="78740" cy="179705"/>
          </a:xfrm>
          <a:custGeom>
            <a:avLst/>
            <a:gdLst/>
            <a:ahLst/>
            <a:cxnLst/>
            <a:rect l="l" t="t" r="r" b="b"/>
            <a:pathLst>
              <a:path w="78739" h="179705">
                <a:moveTo>
                  <a:pt x="78186" y="0"/>
                </a:moveTo>
                <a:lnTo>
                  <a:pt x="49093" y="0"/>
                </a:lnTo>
                <a:lnTo>
                  <a:pt x="46941" y="9902"/>
                </a:lnTo>
                <a:lnTo>
                  <a:pt x="40707" y="19511"/>
                </a:lnTo>
                <a:lnTo>
                  <a:pt x="29076" y="27100"/>
                </a:lnTo>
                <a:lnTo>
                  <a:pt x="10734" y="30942"/>
                </a:lnTo>
                <a:lnTo>
                  <a:pt x="0" y="31114"/>
                </a:lnTo>
                <a:lnTo>
                  <a:pt x="0" y="55916"/>
                </a:lnTo>
                <a:lnTo>
                  <a:pt x="42757" y="55916"/>
                </a:lnTo>
                <a:lnTo>
                  <a:pt x="42757" y="179638"/>
                </a:lnTo>
                <a:lnTo>
                  <a:pt x="78186" y="179638"/>
                </a:lnTo>
                <a:lnTo>
                  <a:pt x="781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25595" y="2732331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708" y="0"/>
                </a:moveTo>
                <a:lnTo>
                  <a:pt x="3236" y="6830"/>
                </a:lnTo>
                <a:lnTo>
                  <a:pt x="0" y="20235"/>
                </a:lnTo>
                <a:lnTo>
                  <a:pt x="2219" y="34722"/>
                </a:lnTo>
                <a:lnTo>
                  <a:pt x="11852" y="43383"/>
                </a:lnTo>
                <a:lnTo>
                  <a:pt x="21678" y="38856"/>
                </a:lnTo>
                <a:lnTo>
                  <a:pt x="8470" y="38856"/>
                </a:lnTo>
                <a:lnTo>
                  <a:pt x="5663" y="32429"/>
                </a:lnTo>
                <a:lnTo>
                  <a:pt x="5663" y="11147"/>
                </a:lnTo>
                <a:lnTo>
                  <a:pt x="8470" y="4746"/>
                </a:lnTo>
                <a:lnTo>
                  <a:pt x="22195" y="4746"/>
                </a:lnTo>
                <a:lnTo>
                  <a:pt x="15708" y="0"/>
                </a:lnTo>
                <a:close/>
              </a:path>
              <a:path w="29210" h="43814">
                <a:moveTo>
                  <a:pt x="22195" y="4746"/>
                </a:moveTo>
                <a:lnTo>
                  <a:pt x="20672" y="4746"/>
                </a:lnTo>
                <a:lnTo>
                  <a:pt x="23453" y="11147"/>
                </a:lnTo>
                <a:lnTo>
                  <a:pt x="23453" y="32429"/>
                </a:lnTo>
                <a:lnTo>
                  <a:pt x="20672" y="38856"/>
                </a:lnTo>
                <a:lnTo>
                  <a:pt x="21678" y="38856"/>
                </a:lnTo>
                <a:lnTo>
                  <a:pt x="25346" y="37166"/>
                </a:lnTo>
                <a:lnTo>
                  <a:pt x="29061" y="24362"/>
                </a:lnTo>
                <a:lnTo>
                  <a:pt x="29131" y="21788"/>
                </a:lnTo>
                <a:lnTo>
                  <a:pt x="26623" y="7986"/>
                </a:lnTo>
                <a:lnTo>
                  <a:pt x="22195" y="47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0236" y="273229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54" y="0"/>
                </a:moveTo>
                <a:lnTo>
                  <a:pt x="3822" y="0"/>
                </a:lnTo>
                <a:lnTo>
                  <a:pt x="0" y="3810"/>
                </a:lnTo>
                <a:lnTo>
                  <a:pt x="0" y="13854"/>
                </a:lnTo>
                <a:lnTo>
                  <a:pt x="3822" y="17651"/>
                </a:lnTo>
                <a:lnTo>
                  <a:pt x="13854" y="17651"/>
                </a:lnTo>
                <a:lnTo>
                  <a:pt x="16445" y="15060"/>
                </a:lnTo>
                <a:lnTo>
                  <a:pt x="5626" y="15060"/>
                </a:lnTo>
                <a:lnTo>
                  <a:pt x="2908" y="12025"/>
                </a:lnTo>
                <a:lnTo>
                  <a:pt x="2908" y="5626"/>
                </a:lnTo>
                <a:lnTo>
                  <a:pt x="5626" y="2602"/>
                </a:lnTo>
                <a:lnTo>
                  <a:pt x="16447" y="2602"/>
                </a:lnTo>
                <a:lnTo>
                  <a:pt x="13854" y="0"/>
                </a:lnTo>
                <a:close/>
              </a:path>
              <a:path w="17779" h="17780">
                <a:moveTo>
                  <a:pt x="16447" y="2602"/>
                </a:moveTo>
                <a:lnTo>
                  <a:pt x="12052" y="2602"/>
                </a:lnTo>
                <a:lnTo>
                  <a:pt x="14757" y="5626"/>
                </a:lnTo>
                <a:lnTo>
                  <a:pt x="14757" y="12025"/>
                </a:lnTo>
                <a:lnTo>
                  <a:pt x="12052" y="15060"/>
                </a:lnTo>
                <a:lnTo>
                  <a:pt x="16445" y="15060"/>
                </a:lnTo>
                <a:lnTo>
                  <a:pt x="17651" y="13854"/>
                </a:lnTo>
                <a:lnTo>
                  <a:pt x="17651" y="3810"/>
                </a:lnTo>
                <a:lnTo>
                  <a:pt x="16447" y="26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85901" y="2539231"/>
            <a:ext cx="442525" cy="442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98630" y="2643684"/>
            <a:ext cx="229870" cy="239395"/>
          </a:xfrm>
          <a:custGeom>
            <a:avLst/>
            <a:gdLst/>
            <a:ahLst/>
            <a:cxnLst/>
            <a:rect l="l" t="t" r="r" b="b"/>
            <a:pathLst>
              <a:path w="229870" h="239394">
                <a:moveTo>
                  <a:pt x="196468" y="0"/>
                </a:moveTo>
                <a:lnTo>
                  <a:pt x="0" y="111730"/>
                </a:lnTo>
                <a:lnTo>
                  <a:pt x="0" y="123730"/>
                </a:lnTo>
                <a:lnTo>
                  <a:pt x="192594" y="239361"/>
                </a:lnTo>
                <a:lnTo>
                  <a:pt x="196646" y="233363"/>
                </a:lnTo>
                <a:lnTo>
                  <a:pt x="218516" y="186749"/>
                </a:lnTo>
                <a:lnTo>
                  <a:pt x="229062" y="134957"/>
                </a:lnTo>
                <a:lnTo>
                  <a:pt x="229796" y="116809"/>
                </a:lnTo>
                <a:lnTo>
                  <a:pt x="229062" y="98663"/>
                </a:lnTo>
                <a:lnTo>
                  <a:pt x="220248" y="52867"/>
                </a:lnTo>
                <a:lnTo>
                  <a:pt x="203127" y="11662"/>
                </a:lnTo>
                <a:lnTo>
                  <a:pt x="19646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02946" y="2641526"/>
            <a:ext cx="197485" cy="122555"/>
          </a:xfrm>
          <a:custGeom>
            <a:avLst/>
            <a:gdLst/>
            <a:ahLst/>
            <a:cxnLst/>
            <a:rect l="l" t="t" r="r" b="b"/>
            <a:pathLst>
              <a:path w="197485" h="122555">
                <a:moveTo>
                  <a:pt x="190694" y="0"/>
                </a:moveTo>
                <a:lnTo>
                  <a:pt x="0" y="111323"/>
                </a:lnTo>
                <a:lnTo>
                  <a:pt x="6299" y="122243"/>
                </a:lnTo>
                <a:lnTo>
                  <a:pt x="197127" y="10861"/>
                </a:lnTo>
                <a:lnTo>
                  <a:pt x="192329" y="2421"/>
                </a:lnTo>
                <a:lnTo>
                  <a:pt x="190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02946" y="2641526"/>
            <a:ext cx="197485" cy="122555"/>
          </a:xfrm>
          <a:custGeom>
            <a:avLst/>
            <a:gdLst/>
            <a:ahLst/>
            <a:cxnLst/>
            <a:rect l="l" t="t" r="r" b="b"/>
            <a:pathLst>
              <a:path w="197485" h="122555">
                <a:moveTo>
                  <a:pt x="190694" y="0"/>
                </a:moveTo>
                <a:lnTo>
                  <a:pt x="0" y="111323"/>
                </a:lnTo>
                <a:lnTo>
                  <a:pt x="6299" y="122243"/>
                </a:lnTo>
                <a:lnTo>
                  <a:pt x="197127" y="10861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05233" y="2760658"/>
            <a:ext cx="194310" cy="120650"/>
          </a:xfrm>
          <a:custGeom>
            <a:avLst/>
            <a:gdLst/>
            <a:ahLst/>
            <a:cxnLst/>
            <a:rect l="l" t="t" r="r" b="b"/>
            <a:pathLst>
              <a:path w="194310" h="120650">
                <a:moveTo>
                  <a:pt x="6311" y="0"/>
                </a:moveTo>
                <a:lnTo>
                  <a:pt x="0" y="10934"/>
                </a:lnTo>
                <a:lnTo>
                  <a:pt x="187393" y="120312"/>
                </a:lnTo>
                <a:lnTo>
                  <a:pt x="190043" y="116389"/>
                </a:lnTo>
                <a:lnTo>
                  <a:pt x="193950" y="109518"/>
                </a:lnTo>
                <a:lnTo>
                  <a:pt x="6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11544" y="287017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638" y="109518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05233" y="2880971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187393" y="120312"/>
                </a:moveTo>
                <a:lnTo>
                  <a:pt x="0" y="10934"/>
                </a:lnTo>
                <a:lnTo>
                  <a:pt x="6311" y="0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93259" y="275941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224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94566" y="2543935"/>
            <a:ext cx="71755" cy="433070"/>
          </a:xfrm>
          <a:custGeom>
            <a:avLst/>
            <a:gdLst/>
            <a:ahLst/>
            <a:cxnLst/>
            <a:rect l="l" t="t" r="r" b="b"/>
            <a:pathLst>
              <a:path w="71754" h="433069">
                <a:moveTo>
                  <a:pt x="57333" y="0"/>
                </a:moveTo>
                <a:lnTo>
                  <a:pt x="0" y="214146"/>
                </a:lnTo>
                <a:lnTo>
                  <a:pt x="2007" y="222742"/>
                </a:lnTo>
                <a:lnTo>
                  <a:pt x="58708" y="432824"/>
                </a:lnTo>
                <a:lnTo>
                  <a:pt x="65777" y="431379"/>
                </a:lnTo>
                <a:lnTo>
                  <a:pt x="71501" y="429723"/>
                </a:lnTo>
                <a:lnTo>
                  <a:pt x="14541" y="215454"/>
                </a:lnTo>
                <a:lnTo>
                  <a:pt x="70652" y="3137"/>
                </a:lnTo>
                <a:lnTo>
                  <a:pt x="65777" y="1727"/>
                </a:lnTo>
                <a:lnTo>
                  <a:pt x="5733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86955" y="2759440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46" y="0"/>
                </a:lnTo>
              </a:path>
            </a:pathLst>
          </a:custGeom>
          <a:ln w="1386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85993" y="2759440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171" y="0"/>
                </a:lnTo>
              </a:path>
            </a:pathLst>
          </a:custGeom>
          <a:ln w="157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85901" y="2539231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5" h="442594">
                <a:moveTo>
                  <a:pt x="442525" y="221261"/>
                </a:moveTo>
                <a:lnTo>
                  <a:pt x="436094" y="168094"/>
                </a:lnTo>
                <a:lnTo>
                  <a:pt x="417828" y="119585"/>
                </a:lnTo>
                <a:lnTo>
                  <a:pt x="389264" y="77272"/>
                </a:lnTo>
                <a:lnTo>
                  <a:pt x="351940" y="42694"/>
                </a:lnTo>
                <a:lnTo>
                  <a:pt x="307393" y="17389"/>
                </a:lnTo>
                <a:lnTo>
                  <a:pt x="257161" y="2896"/>
                </a:lnTo>
                <a:lnTo>
                  <a:pt x="221274" y="0"/>
                </a:lnTo>
                <a:lnTo>
                  <a:pt x="203129" y="733"/>
                </a:lnTo>
                <a:lnTo>
                  <a:pt x="151342" y="11281"/>
                </a:lnTo>
                <a:lnTo>
                  <a:pt x="104725" y="33153"/>
                </a:lnTo>
                <a:lnTo>
                  <a:pt x="64817" y="64810"/>
                </a:lnTo>
                <a:lnTo>
                  <a:pt x="33156" y="104716"/>
                </a:lnTo>
                <a:lnTo>
                  <a:pt x="11282" y="151331"/>
                </a:lnTo>
                <a:lnTo>
                  <a:pt x="733" y="203116"/>
                </a:lnTo>
                <a:lnTo>
                  <a:pt x="0" y="221261"/>
                </a:lnTo>
                <a:lnTo>
                  <a:pt x="733" y="239410"/>
                </a:lnTo>
                <a:lnTo>
                  <a:pt x="11282" y="291201"/>
                </a:lnTo>
                <a:lnTo>
                  <a:pt x="33156" y="337816"/>
                </a:lnTo>
                <a:lnTo>
                  <a:pt x="64817" y="377717"/>
                </a:lnTo>
                <a:lnTo>
                  <a:pt x="104725" y="409368"/>
                </a:lnTo>
                <a:lnTo>
                  <a:pt x="151342" y="431234"/>
                </a:lnTo>
                <a:lnTo>
                  <a:pt x="203129" y="441779"/>
                </a:lnTo>
                <a:lnTo>
                  <a:pt x="221274" y="442512"/>
                </a:lnTo>
                <a:lnTo>
                  <a:pt x="239419" y="441779"/>
                </a:lnTo>
                <a:lnTo>
                  <a:pt x="291204" y="431234"/>
                </a:lnTo>
                <a:lnTo>
                  <a:pt x="337817" y="409368"/>
                </a:lnTo>
                <a:lnTo>
                  <a:pt x="377720" y="377717"/>
                </a:lnTo>
                <a:lnTo>
                  <a:pt x="409375" y="337816"/>
                </a:lnTo>
                <a:lnTo>
                  <a:pt x="431245" y="291201"/>
                </a:lnTo>
                <a:lnTo>
                  <a:pt x="441791" y="239410"/>
                </a:lnTo>
                <a:lnTo>
                  <a:pt x="442525" y="22126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47482" y="253167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45" y="0"/>
                </a:moveTo>
                <a:lnTo>
                  <a:pt x="5675" y="0"/>
                </a:lnTo>
                <a:lnTo>
                  <a:pt x="0" y="5662"/>
                </a:lnTo>
                <a:lnTo>
                  <a:pt x="0" y="19631"/>
                </a:lnTo>
                <a:lnTo>
                  <a:pt x="5675" y="25283"/>
                </a:lnTo>
                <a:lnTo>
                  <a:pt x="19645" y="25283"/>
                </a:lnTo>
                <a:lnTo>
                  <a:pt x="25308" y="19631"/>
                </a:lnTo>
                <a:lnTo>
                  <a:pt x="25308" y="5662"/>
                </a:lnTo>
                <a:lnTo>
                  <a:pt x="196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47482" y="296434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45" y="0"/>
                </a:moveTo>
                <a:lnTo>
                  <a:pt x="5675" y="0"/>
                </a:lnTo>
                <a:lnTo>
                  <a:pt x="0" y="5676"/>
                </a:lnTo>
                <a:lnTo>
                  <a:pt x="0" y="19645"/>
                </a:lnTo>
                <a:lnTo>
                  <a:pt x="5675" y="25297"/>
                </a:lnTo>
                <a:lnTo>
                  <a:pt x="19645" y="25297"/>
                </a:lnTo>
                <a:lnTo>
                  <a:pt x="25308" y="19645"/>
                </a:lnTo>
                <a:lnTo>
                  <a:pt x="25308" y="5676"/>
                </a:lnTo>
                <a:lnTo>
                  <a:pt x="196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18642" y="3001248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4">
                <a:moveTo>
                  <a:pt x="15607" y="0"/>
                </a:moveTo>
                <a:lnTo>
                  <a:pt x="11417" y="0"/>
                </a:lnTo>
                <a:lnTo>
                  <a:pt x="9728" y="6972"/>
                </a:lnTo>
                <a:lnTo>
                  <a:pt x="6882" y="7607"/>
                </a:lnTo>
                <a:lnTo>
                  <a:pt x="0" y="8102"/>
                </a:lnTo>
                <a:lnTo>
                  <a:pt x="0" y="12331"/>
                </a:lnTo>
                <a:lnTo>
                  <a:pt x="9905" y="12331"/>
                </a:lnTo>
                <a:lnTo>
                  <a:pt x="9905" y="42515"/>
                </a:lnTo>
                <a:lnTo>
                  <a:pt x="15607" y="42515"/>
                </a:lnTo>
                <a:lnTo>
                  <a:pt x="156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48420" y="3001289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696" y="0"/>
                </a:moveTo>
                <a:lnTo>
                  <a:pt x="3224" y="6837"/>
                </a:lnTo>
                <a:lnTo>
                  <a:pt x="0" y="20242"/>
                </a:lnTo>
                <a:lnTo>
                  <a:pt x="2212" y="34733"/>
                </a:lnTo>
                <a:lnTo>
                  <a:pt x="11850" y="43388"/>
                </a:lnTo>
                <a:lnTo>
                  <a:pt x="21704" y="38842"/>
                </a:lnTo>
                <a:lnTo>
                  <a:pt x="8445" y="38842"/>
                </a:lnTo>
                <a:lnTo>
                  <a:pt x="5651" y="32417"/>
                </a:lnTo>
                <a:lnTo>
                  <a:pt x="5651" y="11147"/>
                </a:lnTo>
                <a:lnTo>
                  <a:pt x="8445" y="4746"/>
                </a:lnTo>
                <a:lnTo>
                  <a:pt x="22180" y="4746"/>
                </a:lnTo>
                <a:lnTo>
                  <a:pt x="15696" y="0"/>
                </a:lnTo>
                <a:close/>
              </a:path>
              <a:path w="29210" h="43814">
                <a:moveTo>
                  <a:pt x="22180" y="4746"/>
                </a:moveTo>
                <a:lnTo>
                  <a:pt x="20648" y="4746"/>
                </a:lnTo>
                <a:lnTo>
                  <a:pt x="23429" y="11147"/>
                </a:lnTo>
                <a:lnTo>
                  <a:pt x="23429" y="32417"/>
                </a:lnTo>
                <a:lnTo>
                  <a:pt x="20648" y="38842"/>
                </a:lnTo>
                <a:lnTo>
                  <a:pt x="21704" y="38842"/>
                </a:lnTo>
                <a:lnTo>
                  <a:pt x="25343" y="37164"/>
                </a:lnTo>
                <a:lnTo>
                  <a:pt x="29049" y="24355"/>
                </a:lnTo>
                <a:lnTo>
                  <a:pt x="29119" y="21789"/>
                </a:lnTo>
                <a:lnTo>
                  <a:pt x="26617" y="7994"/>
                </a:lnTo>
                <a:lnTo>
                  <a:pt x="22180" y="47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81731" y="3002164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10" h="43180">
                <a:moveTo>
                  <a:pt x="5485" y="30998"/>
                </a:moveTo>
                <a:lnTo>
                  <a:pt x="0" y="30998"/>
                </a:lnTo>
                <a:lnTo>
                  <a:pt x="1027" y="40496"/>
                </a:lnTo>
                <a:lnTo>
                  <a:pt x="8152" y="42743"/>
                </a:lnTo>
                <a:lnTo>
                  <a:pt x="27035" y="42743"/>
                </a:lnTo>
                <a:lnTo>
                  <a:pt x="27981" y="38159"/>
                </a:lnTo>
                <a:lnTo>
                  <a:pt x="9725" y="38159"/>
                </a:lnTo>
                <a:lnTo>
                  <a:pt x="6032" y="35975"/>
                </a:lnTo>
                <a:lnTo>
                  <a:pt x="5485" y="30998"/>
                </a:lnTo>
                <a:close/>
              </a:path>
              <a:path w="29210" h="43180">
                <a:moveTo>
                  <a:pt x="29068" y="18983"/>
                </a:moveTo>
                <a:lnTo>
                  <a:pt x="19276" y="18983"/>
                </a:lnTo>
                <a:lnTo>
                  <a:pt x="23454" y="22311"/>
                </a:lnTo>
                <a:lnTo>
                  <a:pt x="23454" y="33727"/>
                </a:lnTo>
                <a:lnTo>
                  <a:pt x="20012" y="38159"/>
                </a:lnTo>
                <a:lnTo>
                  <a:pt x="27981" y="38159"/>
                </a:lnTo>
                <a:lnTo>
                  <a:pt x="29142" y="32533"/>
                </a:lnTo>
                <a:lnTo>
                  <a:pt x="29068" y="18983"/>
                </a:lnTo>
                <a:close/>
              </a:path>
              <a:path w="29210" h="43180">
                <a:moveTo>
                  <a:pt x="26780" y="0"/>
                </a:moveTo>
                <a:lnTo>
                  <a:pt x="4761" y="0"/>
                </a:lnTo>
                <a:lnTo>
                  <a:pt x="1560" y="22793"/>
                </a:lnTo>
                <a:lnTo>
                  <a:pt x="6170" y="23035"/>
                </a:lnTo>
                <a:lnTo>
                  <a:pt x="8152" y="20431"/>
                </a:lnTo>
                <a:lnTo>
                  <a:pt x="10932" y="18983"/>
                </a:lnTo>
                <a:lnTo>
                  <a:pt x="29068" y="18983"/>
                </a:lnTo>
                <a:lnTo>
                  <a:pt x="25962" y="16863"/>
                </a:lnTo>
                <a:lnTo>
                  <a:pt x="6959" y="16863"/>
                </a:lnTo>
                <a:lnTo>
                  <a:pt x="8774" y="5180"/>
                </a:lnTo>
                <a:lnTo>
                  <a:pt x="26780" y="5180"/>
                </a:lnTo>
                <a:lnTo>
                  <a:pt x="26780" y="0"/>
                </a:lnTo>
                <a:close/>
              </a:path>
              <a:path w="29210" h="43180">
                <a:moveTo>
                  <a:pt x="22057" y="14196"/>
                </a:moveTo>
                <a:lnTo>
                  <a:pt x="11352" y="14196"/>
                </a:lnTo>
                <a:lnTo>
                  <a:pt x="8774" y="15466"/>
                </a:lnTo>
                <a:lnTo>
                  <a:pt x="6959" y="16863"/>
                </a:lnTo>
                <a:lnTo>
                  <a:pt x="25962" y="16863"/>
                </a:lnTo>
                <a:lnTo>
                  <a:pt x="22057" y="141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316678" y="300124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53" y="0"/>
                </a:moveTo>
                <a:lnTo>
                  <a:pt x="3821" y="0"/>
                </a:lnTo>
                <a:lnTo>
                  <a:pt x="0" y="3809"/>
                </a:lnTo>
                <a:lnTo>
                  <a:pt x="0" y="13855"/>
                </a:lnTo>
                <a:lnTo>
                  <a:pt x="3821" y="17651"/>
                </a:lnTo>
                <a:lnTo>
                  <a:pt x="13853" y="17651"/>
                </a:lnTo>
                <a:lnTo>
                  <a:pt x="16456" y="15049"/>
                </a:lnTo>
                <a:lnTo>
                  <a:pt x="5626" y="15049"/>
                </a:lnTo>
                <a:lnTo>
                  <a:pt x="2907" y="12025"/>
                </a:lnTo>
                <a:lnTo>
                  <a:pt x="2907" y="5613"/>
                </a:lnTo>
                <a:lnTo>
                  <a:pt x="5626" y="2604"/>
                </a:lnTo>
                <a:lnTo>
                  <a:pt x="16449" y="2604"/>
                </a:lnTo>
                <a:lnTo>
                  <a:pt x="13853" y="0"/>
                </a:lnTo>
                <a:close/>
              </a:path>
              <a:path w="17779" h="17780">
                <a:moveTo>
                  <a:pt x="16449" y="2604"/>
                </a:moveTo>
                <a:lnTo>
                  <a:pt x="12025" y="2604"/>
                </a:lnTo>
                <a:lnTo>
                  <a:pt x="14767" y="5613"/>
                </a:lnTo>
                <a:lnTo>
                  <a:pt x="14767" y="12025"/>
                </a:lnTo>
                <a:lnTo>
                  <a:pt x="12025" y="15049"/>
                </a:lnTo>
                <a:lnTo>
                  <a:pt x="16456" y="15049"/>
                </a:lnTo>
                <a:lnTo>
                  <a:pt x="17650" y="13855"/>
                </a:lnTo>
                <a:lnTo>
                  <a:pt x="17650" y="3809"/>
                </a:lnTo>
                <a:lnTo>
                  <a:pt x="16449" y="26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25398" y="2482887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4">
                <a:moveTo>
                  <a:pt x="15608" y="0"/>
                </a:moveTo>
                <a:lnTo>
                  <a:pt x="11442" y="0"/>
                </a:lnTo>
                <a:lnTo>
                  <a:pt x="9728" y="6959"/>
                </a:lnTo>
                <a:lnTo>
                  <a:pt x="6870" y="7620"/>
                </a:lnTo>
                <a:lnTo>
                  <a:pt x="0" y="8102"/>
                </a:lnTo>
                <a:lnTo>
                  <a:pt x="0" y="12343"/>
                </a:lnTo>
                <a:lnTo>
                  <a:pt x="9905" y="12343"/>
                </a:lnTo>
                <a:lnTo>
                  <a:pt x="9905" y="42515"/>
                </a:lnTo>
                <a:lnTo>
                  <a:pt x="15608" y="42515"/>
                </a:lnTo>
                <a:lnTo>
                  <a:pt x="156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55190" y="2482927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696" y="0"/>
                </a:moveTo>
                <a:lnTo>
                  <a:pt x="3223" y="6842"/>
                </a:lnTo>
                <a:lnTo>
                  <a:pt x="0" y="20245"/>
                </a:lnTo>
                <a:lnTo>
                  <a:pt x="2210" y="34732"/>
                </a:lnTo>
                <a:lnTo>
                  <a:pt x="11842" y="43398"/>
                </a:lnTo>
                <a:lnTo>
                  <a:pt x="21717" y="38843"/>
                </a:lnTo>
                <a:lnTo>
                  <a:pt x="8432" y="38843"/>
                </a:lnTo>
                <a:lnTo>
                  <a:pt x="5651" y="32443"/>
                </a:lnTo>
                <a:lnTo>
                  <a:pt x="5651" y="11146"/>
                </a:lnTo>
                <a:lnTo>
                  <a:pt x="8432" y="4734"/>
                </a:lnTo>
                <a:lnTo>
                  <a:pt x="22157" y="4734"/>
                </a:lnTo>
                <a:lnTo>
                  <a:pt x="15696" y="0"/>
                </a:lnTo>
                <a:close/>
              </a:path>
              <a:path w="29210" h="43814">
                <a:moveTo>
                  <a:pt x="22157" y="4734"/>
                </a:moveTo>
                <a:lnTo>
                  <a:pt x="20635" y="4734"/>
                </a:lnTo>
                <a:lnTo>
                  <a:pt x="23429" y="11146"/>
                </a:lnTo>
                <a:lnTo>
                  <a:pt x="23429" y="32443"/>
                </a:lnTo>
                <a:lnTo>
                  <a:pt x="20635" y="38843"/>
                </a:lnTo>
                <a:lnTo>
                  <a:pt x="21717" y="38843"/>
                </a:lnTo>
                <a:lnTo>
                  <a:pt x="25327" y="37177"/>
                </a:lnTo>
                <a:lnTo>
                  <a:pt x="29048" y="24371"/>
                </a:lnTo>
                <a:lnTo>
                  <a:pt x="29119" y="21789"/>
                </a:lnTo>
                <a:lnTo>
                  <a:pt x="26607" y="7996"/>
                </a:lnTo>
                <a:lnTo>
                  <a:pt x="22157" y="47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88485" y="2483801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10" h="43180">
                <a:moveTo>
                  <a:pt x="5513" y="31010"/>
                </a:moveTo>
                <a:lnTo>
                  <a:pt x="0" y="31010"/>
                </a:lnTo>
                <a:lnTo>
                  <a:pt x="1029" y="40509"/>
                </a:lnTo>
                <a:lnTo>
                  <a:pt x="8166" y="42757"/>
                </a:lnTo>
                <a:lnTo>
                  <a:pt x="27023" y="42757"/>
                </a:lnTo>
                <a:lnTo>
                  <a:pt x="27976" y="38159"/>
                </a:lnTo>
                <a:lnTo>
                  <a:pt x="9728" y="38159"/>
                </a:lnTo>
                <a:lnTo>
                  <a:pt x="6059" y="35975"/>
                </a:lnTo>
                <a:lnTo>
                  <a:pt x="5513" y="31010"/>
                </a:lnTo>
                <a:close/>
              </a:path>
              <a:path w="29210" h="43180">
                <a:moveTo>
                  <a:pt x="29051" y="18985"/>
                </a:moveTo>
                <a:lnTo>
                  <a:pt x="19291" y="18985"/>
                </a:lnTo>
                <a:lnTo>
                  <a:pt x="23456" y="22324"/>
                </a:lnTo>
                <a:lnTo>
                  <a:pt x="23456" y="33741"/>
                </a:lnTo>
                <a:lnTo>
                  <a:pt x="20015" y="38159"/>
                </a:lnTo>
                <a:lnTo>
                  <a:pt x="27976" y="38159"/>
                </a:lnTo>
                <a:lnTo>
                  <a:pt x="29143" y="32534"/>
                </a:lnTo>
                <a:lnTo>
                  <a:pt x="29051" y="18985"/>
                </a:lnTo>
                <a:close/>
              </a:path>
              <a:path w="29210" h="43180">
                <a:moveTo>
                  <a:pt x="26783" y="0"/>
                </a:moveTo>
                <a:lnTo>
                  <a:pt x="4775" y="0"/>
                </a:lnTo>
                <a:lnTo>
                  <a:pt x="1576" y="22793"/>
                </a:lnTo>
                <a:lnTo>
                  <a:pt x="6159" y="23036"/>
                </a:lnTo>
                <a:lnTo>
                  <a:pt x="8166" y="20433"/>
                </a:lnTo>
                <a:lnTo>
                  <a:pt x="10947" y="18985"/>
                </a:lnTo>
                <a:lnTo>
                  <a:pt x="29051" y="18985"/>
                </a:lnTo>
                <a:lnTo>
                  <a:pt x="25969" y="16877"/>
                </a:lnTo>
                <a:lnTo>
                  <a:pt x="6946" y="16877"/>
                </a:lnTo>
                <a:lnTo>
                  <a:pt x="8763" y="5207"/>
                </a:lnTo>
                <a:lnTo>
                  <a:pt x="26783" y="5207"/>
                </a:lnTo>
                <a:lnTo>
                  <a:pt x="26783" y="0"/>
                </a:lnTo>
                <a:close/>
              </a:path>
              <a:path w="29210" h="43180">
                <a:moveTo>
                  <a:pt x="22070" y="14210"/>
                </a:moveTo>
                <a:lnTo>
                  <a:pt x="11367" y="14210"/>
                </a:lnTo>
                <a:lnTo>
                  <a:pt x="8763" y="15467"/>
                </a:lnTo>
                <a:lnTo>
                  <a:pt x="6946" y="16877"/>
                </a:lnTo>
                <a:lnTo>
                  <a:pt x="25969" y="16877"/>
                </a:lnTo>
                <a:lnTo>
                  <a:pt x="22070" y="14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3446" y="248288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54" y="0"/>
                </a:moveTo>
                <a:lnTo>
                  <a:pt x="3809" y="0"/>
                </a:lnTo>
                <a:lnTo>
                  <a:pt x="0" y="3822"/>
                </a:lnTo>
                <a:lnTo>
                  <a:pt x="0" y="13855"/>
                </a:lnTo>
                <a:lnTo>
                  <a:pt x="3809" y="17664"/>
                </a:lnTo>
                <a:lnTo>
                  <a:pt x="13854" y="17664"/>
                </a:lnTo>
                <a:lnTo>
                  <a:pt x="16457" y="15060"/>
                </a:lnTo>
                <a:lnTo>
                  <a:pt x="5626" y="15060"/>
                </a:lnTo>
                <a:lnTo>
                  <a:pt x="2895" y="12039"/>
                </a:lnTo>
                <a:lnTo>
                  <a:pt x="2895" y="5626"/>
                </a:lnTo>
                <a:lnTo>
                  <a:pt x="5626" y="2603"/>
                </a:lnTo>
                <a:lnTo>
                  <a:pt x="16448" y="2603"/>
                </a:lnTo>
                <a:lnTo>
                  <a:pt x="13854" y="0"/>
                </a:lnTo>
                <a:close/>
              </a:path>
              <a:path w="17779" h="17780">
                <a:moveTo>
                  <a:pt x="16448" y="2603"/>
                </a:moveTo>
                <a:lnTo>
                  <a:pt x="12025" y="2603"/>
                </a:lnTo>
                <a:lnTo>
                  <a:pt x="14742" y="5626"/>
                </a:lnTo>
                <a:lnTo>
                  <a:pt x="14742" y="12039"/>
                </a:lnTo>
                <a:lnTo>
                  <a:pt x="12025" y="15060"/>
                </a:lnTo>
                <a:lnTo>
                  <a:pt x="16457" y="15060"/>
                </a:lnTo>
                <a:lnTo>
                  <a:pt x="17663" y="13855"/>
                </a:lnTo>
                <a:lnTo>
                  <a:pt x="17663" y="3822"/>
                </a:lnTo>
                <a:lnTo>
                  <a:pt x="16448" y="26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54002" y="2735059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4">
                <a:moveTo>
                  <a:pt x="15594" y="0"/>
                </a:moveTo>
                <a:lnTo>
                  <a:pt x="11416" y="0"/>
                </a:lnTo>
                <a:lnTo>
                  <a:pt x="9739" y="6958"/>
                </a:lnTo>
                <a:lnTo>
                  <a:pt x="6894" y="7606"/>
                </a:lnTo>
                <a:lnTo>
                  <a:pt x="0" y="8101"/>
                </a:lnTo>
                <a:lnTo>
                  <a:pt x="0" y="12329"/>
                </a:lnTo>
                <a:lnTo>
                  <a:pt x="9918" y="12329"/>
                </a:lnTo>
                <a:lnTo>
                  <a:pt x="9918" y="42501"/>
                </a:lnTo>
                <a:lnTo>
                  <a:pt x="15594" y="42501"/>
                </a:lnTo>
                <a:lnTo>
                  <a:pt x="155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80185" y="2735059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09" h="43814">
                <a:moveTo>
                  <a:pt x="23760" y="0"/>
                </a:moveTo>
                <a:lnTo>
                  <a:pt x="4178" y="0"/>
                </a:lnTo>
                <a:lnTo>
                  <a:pt x="1447" y="7237"/>
                </a:lnTo>
                <a:lnTo>
                  <a:pt x="1447" y="15656"/>
                </a:lnTo>
                <a:lnTo>
                  <a:pt x="3555" y="18564"/>
                </a:lnTo>
                <a:lnTo>
                  <a:pt x="7200" y="19949"/>
                </a:lnTo>
                <a:lnTo>
                  <a:pt x="2731" y="21765"/>
                </a:lnTo>
                <a:lnTo>
                  <a:pt x="0" y="25079"/>
                </a:lnTo>
                <a:lnTo>
                  <a:pt x="0" y="36940"/>
                </a:lnTo>
                <a:lnTo>
                  <a:pt x="7747" y="43047"/>
                </a:lnTo>
                <a:lnTo>
                  <a:pt x="12216" y="43644"/>
                </a:lnTo>
                <a:lnTo>
                  <a:pt x="24611" y="43644"/>
                </a:lnTo>
                <a:lnTo>
                  <a:pt x="27758" y="38882"/>
                </a:lnTo>
                <a:lnTo>
                  <a:pt x="7379" y="38882"/>
                </a:lnTo>
                <a:lnTo>
                  <a:pt x="5689" y="33790"/>
                </a:lnTo>
                <a:lnTo>
                  <a:pt x="5689" y="26488"/>
                </a:lnTo>
                <a:lnTo>
                  <a:pt x="8470" y="22539"/>
                </a:lnTo>
                <a:lnTo>
                  <a:pt x="27806" y="22539"/>
                </a:lnTo>
                <a:lnTo>
                  <a:pt x="27746" y="22311"/>
                </a:lnTo>
                <a:lnTo>
                  <a:pt x="22020" y="19885"/>
                </a:lnTo>
                <a:lnTo>
                  <a:pt x="25717" y="17955"/>
                </a:lnTo>
                <a:lnTo>
                  <a:pt x="10541" y="17955"/>
                </a:lnTo>
                <a:lnTo>
                  <a:pt x="6973" y="15480"/>
                </a:lnTo>
                <a:lnTo>
                  <a:pt x="7035" y="8520"/>
                </a:lnTo>
                <a:lnTo>
                  <a:pt x="8343" y="4773"/>
                </a:lnTo>
                <a:lnTo>
                  <a:pt x="26720" y="4773"/>
                </a:lnTo>
                <a:lnTo>
                  <a:pt x="23760" y="0"/>
                </a:lnTo>
                <a:close/>
              </a:path>
              <a:path w="29209" h="43814">
                <a:moveTo>
                  <a:pt x="27806" y="22539"/>
                </a:moveTo>
                <a:lnTo>
                  <a:pt x="19278" y="22539"/>
                </a:lnTo>
                <a:lnTo>
                  <a:pt x="23304" y="25079"/>
                </a:lnTo>
                <a:lnTo>
                  <a:pt x="23304" y="37486"/>
                </a:lnTo>
                <a:lnTo>
                  <a:pt x="18629" y="38882"/>
                </a:lnTo>
                <a:lnTo>
                  <a:pt x="27758" y="38882"/>
                </a:lnTo>
                <a:lnTo>
                  <a:pt x="28966" y="37054"/>
                </a:lnTo>
                <a:lnTo>
                  <a:pt x="28966" y="27021"/>
                </a:lnTo>
                <a:lnTo>
                  <a:pt x="27806" y="22539"/>
                </a:lnTo>
                <a:close/>
              </a:path>
              <a:path w="29209" h="43814">
                <a:moveTo>
                  <a:pt x="26720" y="4773"/>
                </a:moveTo>
                <a:lnTo>
                  <a:pt x="20255" y="4773"/>
                </a:lnTo>
                <a:lnTo>
                  <a:pt x="21957" y="8520"/>
                </a:lnTo>
                <a:lnTo>
                  <a:pt x="21957" y="14983"/>
                </a:lnTo>
                <a:lnTo>
                  <a:pt x="18985" y="17955"/>
                </a:lnTo>
                <a:lnTo>
                  <a:pt x="25717" y="17955"/>
                </a:lnTo>
                <a:lnTo>
                  <a:pt x="27468" y="17040"/>
                </a:lnTo>
                <a:lnTo>
                  <a:pt x="27468" y="5980"/>
                </a:lnTo>
                <a:lnTo>
                  <a:pt x="26720" y="47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13786" y="2735099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09" h="43814">
                <a:moveTo>
                  <a:pt x="15696" y="0"/>
                </a:moveTo>
                <a:lnTo>
                  <a:pt x="3223" y="6833"/>
                </a:lnTo>
                <a:lnTo>
                  <a:pt x="0" y="20242"/>
                </a:lnTo>
                <a:lnTo>
                  <a:pt x="2214" y="34728"/>
                </a:lnTo>
                <a:lnTo>
                  <a:pt x="11864" y="43375"/>
                </a:lnTo>
                <a:lnTo>
                  <a:pt x="21683" y="38842"/>
                </a:lnTo>
                <a:lnTo>
                  <a:pt x="8446" y="38842"/>
                </a:lnTo>
                <a:lnTo>
                  <a:pt x="5652" y="32417"/>
                </a:lnTo>
                <a:lnTo>
                  <a:pt x="5652" y="11147"/>
                </a:lnTo>
                <a:lnTo>
                  <a:pt x="8446" y="4733"/>
                </a:lnTo>
                <a:lnTo>
                  <a:pt x="22171" y="4733"/>
                </a:lnTo>
                <a:lnTo>
                  <a:pt x="15696" y="0"/>
                </a:lnTo>
                <a:close/>
              </a:path>
              <a:path w="29209" h="43814">
                <a:moveTo>
                  <a:pt x="22171" y="4733"/>
                </a:moveTo>
                <a:lnTo>
                  <a:pt x="20649" y="4733"/>
                </a:lnTo>
                <a:lnTo>
                  <a:pt x="23442" y="11147"/>
                </a:lnTo>
                <a:lnTo>
                  <a:pt x="23442" y="32417"/>
                </a:lnTo>
                <a:lnTo>
                  <a:pt x="20649" y="38842"/>
                </a:lnTo>
                <a:lnTo>
                  <a:pt x="21683" y="38842"/>
                </a:lnTo>
                <a:lnTo>
                  <a:pt x="25351" y="37148"/>
                </a:lnTo>
                <a:lnTo>
                  <a:pt x="29050" y="24336"/>
                </a:lnTo>
                <a:lnTo>
                  <a:pt x="29119" y="21787"/>
                </a:lnTo>
                <a:lnTo>
                  <a:pt x="26617" y="7984"/>
                </a:lnTo>
                <a:lnTo>
                  <a:pt x="22171" y="47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48417" y="273505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40" y="0"/>
                </a:moveTo>
                <a:lnTo>
                  <a:pt x="3821" y="0"/>
                </a:lnTo>
                <a:lnTo>
                  <a:pt x="0" y="3796"/>
                </a:lnTo>
                <a:lnTo>
                  <a:pt x="0" y="13840"/>
                </a:lnTo>
                <a:lnTo>
                  <a:pt x="3821" y="17637"/>
                </a:lnTo>
                <a:lnTo>
                  <a:pt x="13840" y="17637"/>
                </a:lnTo>
                <a:lnTo>
                  <a:pt x="16453" y="15034"/>
                </a:lnTo>
                <a:lnTo>
                  <a:pt x="5624" y="15034"/>
                </a:lnTo>
                <a:lnTo>
                  <a:pt x="2895" y="12025"/>
                </a:lnTo>
                <a:lnTo>
                  <a:pt x="2895" y="5624"/>
                </a:lnTo>
                <a:lnTo>
                  <a:pt x="5624" y="2603"/>
                </a:lnTo>
                <a:lnTo>
                  <a:pt x="16454" y="2603"/>
                </a:lnTo>
                <a:lnTo>
                  <a:pt x="13840" y="0"/>
                </a:lnTo>
                <a:close/>
              </a:path>
              <a:path w="17779" h="17780">
                <a:moveTo>
                  <a:pt x="16454" y="2603"/>
                </a:moveTo>
                <a:lnTo>
                  <a:pt x="12035" y="2603"/>
                </a:lnTo>
                <a:lnTo>
                  <a:pt x="14767" y="5624"/>
                </a:lnTo>
                <a:lnTo>
                  <a:pt x="14767" y="12025"/>
                </a:lnTo>
                <a:lnTo>
                  <a:pt x="12035" y="15034"/>
                </a:lnTo>
                <a:lnTo>
                  <a:pt x="16453" y="15034"/>
                </a:lnTo>
                <a:lnTo>
                  <a:pt x="17651" y="13840"/>
                </a:lnTo>
                <a:lnTo>
                  <a:pt x="17651" y="3796"/>
                </a:lnTo>
                <a:lnTo>
                  <a:pt x="16454" y="26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83993" y="263443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89" y="0"/>
                </a:lnTo>
                <a:lnTo>
                  <a:pt x="0" y="5650"/>
                </a:lnTo>
                <a:lnTo>
                  <a:pt x="0" y="19631"/>
                </a:lnTo>
                <a:lnTo>
                  <a:pt x="5689" y="25283"/>
                </a:lnTo>
                <a:lnTo>
                  <a:pt x="19632" y="25283"/>
                </a:lnTo>
                <a:lnTo>
                  <a:pt x="25295" y="19631"/>
                </a:lnTo>
                <a:lnTo>
                  <a:pt x="25295" y="5650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83993" y="2863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89" y="0"/>
                </a:lnTo>
                <a:lnTo>
                  <a:pt x="0" y="5651"/>
                </a:lnTo>
                <a:lnTo>
                  <a:pt x="0" y="19632"/>
                </a:lnTo>
                <a:lnTo>
                  <a:pt x="5689" y="25283"/>
                </a:lnTo>
                <a:lnTo>
                  <a:pt x="19632" y="25283"/>
                </a:lnTo>
                <a:lnTo>
                  <a:pt x="25295" y="19632"/>
                </a:lnTo>
                <a:lnTo>
                  <a:pt x="25295" y="5651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15498" y="274693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45" y="0"/>
                </a:moveTo>
                <a:lnTo>
                  <a:pt x="5652" y="0"/>
                </a:lnTo>
                <a:lnTo>
                  <a:pt x="0" y="5664"/>
                </a:lnTo>
                <a:lnTo>
                  <a:pt x="0" y="19631"/>
                </a:lnTo>
                <a:lnTo>
                  <a:pt x="5652" y="25294"/>
                </a:lnTo>
                <a:lnTo>
                  <a:pt x="19645" y="25294"/>
                </a:lnTo>
                <a:lnTo>
                  <a:pt x="25298" y="19631"/>
                </a:lnTo>
                <a:lnTo>
                  <a:pt x="25298" y="5664"/>
                </a:lnTo>
                <a:lnTo>
                  <a:pt x="196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927525" y="3468768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709" y="0"/>
                </a:moveTo>
                <a:lnTo>
                  <a:pt x="3234" y="6831"/>
                </a:lnTo>
                <a:lnTo>
                  <a:pt x="0" y="20236"/>
                </a:lnTo>
                <a:lnTo>
                  <a:pt x="2212" y="34729"/>
                </a:lnTo>
                <a:lnTo>
                  <a:pt x="11838" y="43395"/>
                </a:lnTo>
                <a:lnTo>
                  <a:pt x="21693" y="38855"/>
                </a:lnTo>
                <a:lnTo>
                  <a:pt x="8419" y="38855"/>
                </a:lnTo>
                <a:lnTo>
                  <a:pt x="5650" y="32442"/>
                </a:lnTo>
                <a:lnTo>
                  <a:pt x="5650" y="11146"/>
                </a:lnTo>
                <a:lnTo>
                  <a:pt x="8419" y="4746"/>
                </a:lnTo>
                <a:lnTo>
                  <a:pt x="22182" y="4746"/>
                </a:lnTo>
                <a:lnTo>
                  <a:pt x="15709" y="0"/>
                </a:lnTo>
                <a:close/>
              </a:path>
              <a:path w="29210" h="43814">
                <a:moveTo>
                  <a:pt x="22182" y="4746"/>
                </a:moveTo>
                <a:lnTo>
                  <a:pt x="20647" y="4746"/>
                </a:lnTo>
                <a:lnTo>
                  <a:pt x="23429" y="11146"/>
                </a:lnTo>
                <a:lnTo>
                  <a:pt x="23429" y="32442"/>
                </a:lnTo>
                <a:lnTo>
                  <a:pt x="20647" y="38855"/>
                </a:lnTo>
                <a:lnTo>
                  <a:pt x="21693" y="38855"/>
                </a:lnTo>
                <a:lnTo>
                  <a:pt x="25331" y="37180"/>
                </a:lnTo>
                <a:lnTo>
                  <a:pt x="29045" y="24376"/>
                </a:lnTo>
                <a:lnTo>
                  <a:pt x="29116" y="21800"/>
                </a:lnTo>
                <a:lnTo>
                  <a:pt x="26611" y="7993"/>
                </a:lnTo>
                <a:lnTo>
                  <a:pt x="22182" y="47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62167" y="346872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853" y="0"/>
                </a:moveTo>
                <a:lnTo>
                  <a:pt x="3797" y="0"/>
                </a:lnTo>
                <a:lnTo>
                  <a:pt x="0" y="3808"/>
                </a:lnTo>
                <a:lnTo>
                  <a:pt x="0" y="13854"/>
                </a:lnTo>
                <a:lnTo>
                  <a:pt x="3797" y="17663"/>
                </a:lnTo>
                <a:lnTo>
                  <a:pt x="13853" y="17663"/>
                </a:lnTo>
                <a:lnTo>
                  <a:pt x="16438" y="15060"/>
                </a:lnTo>
                <a:lnTo>
                  <a:pt x="5624" y="15060"/>
                </a:lnTo>
                <a:lnTo>
                  <a:pt x="2881" y="12038"/>
                </a:lnTo>
                <a:lnTo>
                  <a:pt x="2881" y="5626"/>
                </a:lnTo>
                <a:lnTo>
                  <a:pt x="5624" y="2602"/>
                </a:lnTo>
                <a:lnTo>
                  <a:pt x="16438" y="2602"/>
                </a:lnTo>
                <a:lnTo>
                  <a:pt x="13853" y="0"/>
                </a:lnTo>
                <a:close/>
              </a:path>
              <a:path w="17779" h="17779">
                <a:moveTo>
                  <a:pt x="16438" y="2602"/>
                </a:moveTo>
                <a:lnTo>
                  <a:pt x="12011" y="2602"/>
                </a:lnTo>
                <a:lnTo>
                  <a:pt x="14743" y="5626"/>
                </a:lnTo>
                <a:lnTo>
                  <a:pt x="14743" y="12038"/>
                </a:lnTo>
                <a:lnTo>
                  <a:pt x="12011" y="15060"/>
                </a:lnTo>
                <a:lnTo>
                  <a:pt x="16438" y="15060"/>
                </a:lnTo>
                <a:lnTo>
                  <a:pt x="17637" y="13854"/>
                </a:lnTo>
                <a:lnTo>
                  <a:pt x="17637" y="3808"/>
                </a:lnTo>
                <a:lnTo>
                  <a:pt x="16438" y="26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85989" y="3275681"/>
            <a:ext cx="442512" cy="442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98630" y="3379061"/>
            <a:ext cx="229870" cy="240029"/>
          </a:xfrm>
          <a:custGeom>
            <a:avLst/>
            <a:gdLst/>
            <a:ahLst/>
            <a:cxnLst/>
            <a:rect l="l" t="t" r="r" b="b"/>
            <a:pathLst>
              <a:path w="229870" h="240029">
                <a:moveTo>
                  <a:pt x="195832" y="0"/>
                </a:moveTo>
                <a:lnTo>
                  <a:pt x="0" y="111368"/>
                </a:lnTo>
                <a:lnTo>
                  <a:pt x="0" y="123381"/>
                </a:lnTo>
                <a:lnTo>
                  <a:pt x="193333" y="239456"/>
                </a:lnTo>
                <a:lnTo>
                  <a:pt x="196727" y="234431"/>
                </a:lnTo>
                <a:lnTo>
                  <a:pt x="218593" y="187818"/>
                </a:lnTo>
                <a:lnTo>
                  <a:pt x="229137" y="136030"/>
                </a:lnTo>
                <a:lnTo>
                  <a:pt x="229871" y="117883"/>
                </a:lnTo>
                <a:lnTo>
                  <a:pt x="229137" y="99734"/>
                </a:lnTo>
                <a:lnTo>
                  <a:pt x="219149" y="49862"/>
                </a:lnTo>
                <a:lnTo>
                  <a:pt x="196727" y="1325"/>
                </a:lnTo>
                <a:lnTo>
                  <a:pt x="195832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93347" y="3495838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224591" y="0"/>
                </a:moveTo>
                <a:lnTo>
                  <a:pt x="0" y="0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87055" y="349588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47" y="0"/>
                </a:lnTo>
              </a:path>
            </a:pathLst>
          </a:custGeom>
          <a:ln w="138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86093" y="3495884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172" y="0"/>
                </a:lnTo>
              </a:path>
            </a:pathLst>
          </a:custGeom>
          <a:ln w="1580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98630" y="3379061"/>
            <a:ext cx="202565" cy="240029"/>
          </a:xfrm>
          <a:custGeom>
            <a:avLst/>
            <a:gdLst/>
            <a:ahLst/>
            <a:cxnLst/>
            <a:rect l="l" t="t" r="r" b="b"/>
            <a:pathLst>
              <a:path w="202564" h="240029">
                <a:moveTo>
                  <a:pt x="195832" y="0"/>
                </a:moveTo>
                <a:lnTo>
                  <a:pt x="0" y="111368"/>
                </a:lnTo>
                <a:lnTo>
                  <a:pt x="0" y="123381"/>
                </a:lnTo>
                <a:lnTo>
                  <a:pt x="193333" y="239456"/>
                </a:lnTo>
                <a:lnTo>
                  <a:pt x="196727" y="234431"/>
                </a:lnTo>
                <a:lnTo>
                  <a:pt x="199970" y="228726"/>
                </a:lnTo>
                <a:lnTo>
                  <a:pt x="14996" y="118124"/>
                </a:lnTo>
                <a:lnTo>
                  <a:pt x="202178" y="10915"/>
                </a:lnTo>
                <a:lnTo>
                  <a:pt x="196727" y="1325"/>
                </a:lnTo>
                <a:lnTo>
                  <a:pt x="195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13626" y="3389977"/>
            <a:ext cx="187325" cy="217804"/>
          </a:xfrm>
          <a:custGeom>
            <a:avLst/>
            <a:gdLst/>
            <a:ahLst/>
            <a:cxnLst/>
            <a:rect l="l" t="t" r="r" b="b"/>
            <a:pathLst>
              <a:path w="187325" h="217804">
                <a:moveTo>
                  <a:pt x="187182" y="0"/>
                </a:moveTo>
                <a:lnTo>
                  <a:pt x="0" y="107209"/>
                </a:lnTo>
                <a:lnTo>
                  <a:pt x="184974" y="217811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98630" y="3379061"/>
            <a:ext cx="196215" cy="240029"/>
          </a:xfrm>
          <a:custGeom>
            <a:avLst/>
            <a:gdLst/>
            <a:ahLst/>
            <a:cxnLst/>
            <a:rect l="l" t="t" r="r" b="b"/>
            <a:pathLst>
              <a:path w="196214" h="240029">
                <a:moveTo>
                  <a:pt x="193333" y="239456"/>
                </a:moveTo>
                <a:lnTo>
                  <a:pt x="0" y="123381"/>
                </a:lnTo>
                <a:lnTo>
                  <a:pt x="0" y="111368"/>
                </a:lnTo>
                <a:lnTo>
                  <a:pt x="195832" y="0"/>
                </a:lnTo>
              </a:path>
            </a:pathLst>
          </a:custGeom>
          <a:ln w="359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85989" y="3275681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5" h="442595">
                <a:moveTo>
                  <a:pt x="442512" y="221263"/>
                </a:moveTo>
                <a:lnTo>
                  <a:pt x="436083" y="168086"/>
                </a:lnTo>
                <a:lnTo>
                  <a:pt x="417820" y="119574"/>
                </a:lnTo>
                <a:lnTo>
                  <a:pt x="389260" y="77262"/>
                </a:lnTo>
                <a:lnTo>
                  <a:pt x="351938" y="42687"/>
                </a:lnTo>
                <a:lnTo>
                  <a:pt x="307392" y="17386"/>
                </a:lnTo>
                <a:lnTo>
                  <a:pt x="257156" y="2895"/>
                </a:lnTo>
                <a:lnTo>
                  <a:pt x="221264" y="0"/>
                </a:lnTo>
                <a:lnTo>
                  <a:pt x="203117" y="733"/>
                </a:lnTo>
                <a:lnTo>
                  <a:pt x="151327" y="11278"/>
                </a:lnTo>
                <a:lnTo>
                  <a:pt x="104711" y="33147"/>
                </a:lnTo>
                <a:lnTo>
                  <a:pt x="64806" y="64801"/>
                </a:lnTo>
                <a:lnTo>
                  <a:pt x="33150" y="104705"/>
                </a:lnTo>
                <a:lnTo>
                  <a:pt x="11280" y="151321"/>
                </a:lnTo>
                <a:lnTo>
                  <a:pt x="733" y="203114"/>
                </a:lnTo>
                <a:lnTo>
                  <a:pt x="0" y="221263"/>
                </a:lnTo>
                <a:lnTo>
                  <a:pt x="733" y="239410"/>
                </a:lnTo>
                <a:lnTo>
                  <a:pt x="11280" y="291197"/>
                </a:lnTo>
                <a:lnTo>
                  <a:pt x="33150" y="337810"/>
                </a:lnTo>
                <a:lnTo>
                  <a:pt x="64806" y="377712"/>
                </a:lnTo>
                <a:lnTo>
                  <a:pt x="104711" y="409365"/>
                </a:lnTo>
                <a:lnTo>
                  <a:pt x="151327" y="431233"/>
                </a:lnTo>
                <a:lnTo>
                  <a:pt x="203117" y="441779"/>
                </a:lnTo>
                <a:lnTo>
                  <a:pt x="221264" y="442512"/>
                </a:lnTo>
                <a:lnTo>
                  <a:pt x="239412" y="441779"/>
                </a:lnTo>
                <a:lnTo>
                  <a:pt x="291203" y="431233"/>
                </a:lnTo>
                <a:lnTo>
                  <a:pt x="337816" y="409365"/>
                </a:lnTo>
                <a:lnTo>
                  <a:pt x="377717" y="377712"/>
                </a:lnTo>
                <a:lnTo>
                  <a:pt x="409368" y="337810"/>
                </a:lnTo>
                <a:lnTo>
                  <a:pt x="431234" y="291197"/>
                </a:lnTo>
                <a:lnTo>
                  <a:pt x="441779" y="239410"/>
                </a:lnTo>
                <a:lnTo>
                  <a:pt x="442512" y="22126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44184" y="3470645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5">
                <a:moveTo>
                  <a:pt x="15594" y="0"/>
                </a:moveTo>
                <a:lnTo>
                  <a:pt x="11416" y="0"/>
                </a:lnTo>
                <a:lnTo>
                  <a:pt x="9728" y="6932"/>
                </a:lnTo>
                <a:lnTo>
                  <a:pt x="6870" y="7606"/>
                </a:lnTo>
                <a:lnTo>
                  <a:pt x="0" y="8088"/>
                </a:lnTo>
                <a:lnTo>
                  <a:pt x="0" y="12317"/>
                </a:lnTo>
                <a:lnTo>
                  <a:pt x="9905" y="12317"/>
                </a:lnTo>
                <a:lnTo>
                  <a:pt x="9905" y="42489"/>
                </a:lnTo>
                <a:lnTo>
                  <a:pt x="15594" y="42489"/>
                </a:lnTo>
                <a:lnTo>
                  <a:pt x="155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470356" y="3470645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3771" y="0"/>
                </a:moveTo>
                <a:lnTo>
                  <a:pt x="4178" y="0"/>
                </a:lnTo>
                <a:lnTo>
                  <a:pt x="1460" y="7237"/>
                </a:lnTo>
                <a:lnTo>
                  <a:pt x="1460" y="15643"/>
                </a:lnTo>
                <a:lnTo>
                  <a:pt x="3568" y="18564"/>
                </a:lnTo>
                <a:lnTo>
                  <a:pt x="7213" y="19936"/>
                </a:lnTo>
                <a:lnTo>
                  <a:pt x="2731" y="21752"/>
                </a:lnTo>
                <a:lnTo>
                  <a:pt x="0" y="25079"/>
                </a:lnTo>
                <a:lnTo>
                  <a:pt x="0" y="36940"/>
                </a:lnTo>
                <a:lnTo>
                  <a:pt x="7746" y="43047"/>
                </a:lnTo>
                <a:lnTo>
                  <a:pt x="12203" y="43644"/>
                </a:lnTo>
                <a:lnTo>
                  <a:pt x="24622" y="43644"/>
                </a:lnTo>
                <a:lnTo>
                  <a:pt x="27771" y="38882"/>
                </a:lnTo>
                <a:lnTo>
                  <a:pt x="7391" y="38882"/>
                </a:lnTo>
                <a:lnTo>
                  <a:pt x="5689" y="33790"/>
                </a:lnTo>
                <a:lnTo>
                  <a:pt x="5689" y="26489"/>
                </a:lnTo>
                <a:lnTo>
                  <a:pt x="8458" y="22539"/>
                </a:lnTo>
                <a:lnTo>
                  <a:pt x="27821" y="22539"/>
                </a:lnTo>
                <a:lnTo>
                  <a:pt x="27759" y="22298"/>
                </a:lnTo>
                <a:lnTo>
                  <a:pt x="22020" y="19885"/>
                </a:lnTo>
                <a:lnTo>
                  <a:pt x="25684" y="17955"/>
                </a:lnTo>
                <a:lnTo>
                  <a:pt x="10528" y="17955"/>
                </a:lnTo>
                <a:lnTo>
                  <a:pt x="6971" y="15467"/>
                </a:lnTo>
                <a:lnTo>
                  <a:pt x="7028" y="8520"/>
                </a:lnTo>
                <a:lnTo>
                  <a:pt x="8343" y="4773"/>
                </a:lnTo>
                <a:lnTo>
                  <a:pt x="26708" y="4773"/>
                </a:lnTo>
                <a:lnTo>
                  <a:pt x="23771" y="0"/>
                </a:lnTo>
                <a:close/>
              </a:path>
              <a:path w="29210" h="43814">
                <a:moveTo>
                  <a:pt x="27821" y="22539"/>
                </a:moveTo>
                <a:lnTo>
                  <a:pt x="19290" y="22539"/>
                </a:lnTo>
                <a:lnTo>
                  <a:pt x="23277" y="25079"/>
                </a:lnTo>
                <a:lnTo>
                  <a:pt x="23277" y="37486"/>
                </a:lnTo>
                <a:lnTo>
                  <a:pt x="18642" y="38882"/>
                </a:lnTo>
                <a:lnTo>
                  <a:pt x="27771" y="38882"/>
                </a:lnTo>
                <a:lnTo>
                  <a:pt x="28980" y="37054"/>
                </a:lnTo>
                <a:lnTo>
                  <a:pt x="28980" y="27023"/>
                </a:lnTo>
                <a:lnTo>
                  <a:pt x="27821" y="22539"/>
                </a:lnTo>
                <a:close/>
              </a:path>
              <a:path w="29210" h="43814">
                <a:moveTo>
                  <a:pt x="26708" y="4773"/>
                </a:moveTo>
                <a:lnTo>
                  <a:pt x="20256" y="4773"/>
                </a:lnTo>
                <a:lnTo>
                  <a:pt x="21957" y="8520"/>
                </a:lnTo>
                <a:lnTo>
                  <a:pt x="21957" y="14984"/>
                </a:lnTo>
                <a:lnTo>
                  <a:pt x="18985" y="17955"/>
                </a:lnTo>
                <a:lnTo>
                  <a:pt x="25684" y="17955"/>
                </a:lnTo>
                <a:lnTo>
                  <a:pt x="27443" y="17028"/>
                </a:lnTo>
                <a:lnTo>
                  <a:pt x="27443" y="5967"/>
                </a:lnTo>
                <a:lnTo>
                  <a:pt x="26708" y="47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03944" y="3470685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09" h="43814">
                <a:moveTo>
                  <a:pt x="15691" y="0"/>
                </a:moveTo>
                <a:lnTo>
                  <a:pt x="3221" y="6842"/>
                </a:lnTo>
                <a:lnTo>
                  <a:pt x="0" y="20245"/>
                </a:lnTo>
                <a:lnTo>
                  <a:pt x="2219" y="34728"/>
                </a:lnTo>
                <a:lnTo>
                  <a:pt x="11872" y="43376"/>
                </a:lnTo>
                <a:lnTo>
                  <a:pt x="21704" y="38843"/>
                </a:lnTo>
                <a:lnTo>
                  <a:pt x="8459" y="38843"/>
                </a:lnTo>
                <a:lnTo>
                  <a:pt x="5678" y="32418"/>
                </a:lnTo>
                <a:lnTo>
                  <a:pt x="5678" y="11135"/>
                </a:lnTo>
                <a:lnTo>
                  <a:pt x="8459" y="4735"/>
                </a:lnTo>
                <a:lnTo>
                  <a:pt x="22184" y="4735"/>
                </a:lnTo>
                <a:lnTo>
                  <a:pt x="15691" y="0"/>
                </a:lnTo>
                <a:close/>
              </a:path>
              <a:path w="29209" h="43814">
                <a:moveTo>
                  <a:pt x="22184" y="4735"/>
                </a:moveTo>
                <a:lnTo>
                  <a:pt x="20688" y="4735"/>
                </a:lnTo>
                <a:lnTo>
                  <a:pt x="23443" y="11135"/>
                </a:lnTo>
                <a:lnTo>
                  <a:pt x="23443" y="32418"/>
                </a:lnTo>
                <a:lnTo>
                  <a:pt x="20688" y="38843"/>
                </a:lnTo>
                <a:lnTo>
                  <a:pt x="21704" y="38843"/>
                </a:lnTo>
                <a:lnTo>
                  <a:pt x="25355" y="37160"/>
                </a:lnTo>
                <a:lnTo>
                  <a:pt x="29074" y="24347"/>
                </a:lnTo>
                <a:lnTo>
                  <a:pt x="29145" y="21764"/>
                </a:lnTo>
                <a:lnTo>
                  <a:pt x="26629" y="7975"/>
                </a:lnTo>
                <a:lnTo>
                  <a:pt x="22184" y="47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38576" y="347064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865" y="0"/>
                </a:moveTo>
                <a:lnTo>
                  <a:pt x="3821" y="0"/>
                </a:lnTo>
                <a:lnTo>
                  <a:pt x="0" y="3783"/>
                </a:lnTo>
                <a:lnTo>
                  <a:pt x="0" y="13827"/>
                </a:lnTo>
                <a:lnTo>
                  <a:pt x="3821" y="17637"/>
                </a:lnTo>
                <a:lnTo>
                  <a:pt x="13865" y="17637"/>
                </a:lnTo>
                <a:lnTo>
                  <a:pt x="16468" y="15035"/>
                </a:lnTo>
                <a:lnTo>
                  <a:pt x="5636" y="15035"/>
                </a:lnTo>
                <a:lnTo>
                  <a:pt x="2932" y="12012"/>
                </a:lnTo>
                <a:lnTo>
                  <a:pt x="2932" y="5626"/>
                </a:lnTo>
                <a:lnTo>
                  <a:pt x="5636" y="2602"/>
                </a:lnTo>
                <a:lnTo>
                  <a:pt x="16486" y="2602"/>
                </a:lnTo>
                <a:lnTo>
                  <a:pt x="13865" y="0"/>
                </a:lnTo>
                <a:close/>
              </a:path>
              <a:path w="17779" h="17779">
                <a:moveTo>
                  <a:pt x="16486" y="2602"/>
                </a:moveTo>
                <a:lnTo>
                  <a:pt x="12063" y="2602"/>
                </a:lnTo>
                <a:lnTo>
                  <a:pt x="14767" y="5626"/>
                </a:lnTo>
                <a:lnTo>
                  <a:pt x="14767" y="12012"/>
                </a:lnTo>
                <a:lnTo>
                  <a:pt x="12063" y="15035"/>
                </a:lnTo>
                <a:lnTo>
                  <a:pt x="16468" y="15035"/>
                </a:lnTo>
                <a:lnTo>
                  <a:pt x="17675" y="13827"/>
                </a:lnTo>
                <a:lnTo>
                  <a:pt x="17675" y="3783"/>
                </a:lnTo>
                <a:lnTo>
                  <a:pt x="16486" y="26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86991" y="337169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43" y="0"/>
                </a:moveTo>
                <a:lnTo>
                  <a:pt x="5675" y="0"/>
                </a:lnTo>
                <a:lnTo>
                  <a:pt x="0" y="5664"/>
                </a:lnTo>
                <a:lnTo>
                  <a:pt x="0" y="19632"/>
                </a:lnTo>
                <a:lnTo>
                  <a:pt x="5675" y="25295"/>
                </a:lnTo>
                <a:lnTo>
                  <a:pt x="19643" y="25295"/>
                </a:lnTo>
                <a:lnTo>
                  <a:pt x="25281" y="19632"/>
                </a:lnTo>
                <a:lnTo>
                  <a:pt x="25281" y="5664"/>
                </a:lnTo>
                <a:lnTo>
                  <a:pt x="196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14000" y="348119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76" y="0"/>
                </a:lnTo>
                <a:lnTo>
                  <a:pt x="0" y="5662"/>
                </a:lnTo>
                <a:lnTo>
                  <a:pt x="0" y="19631"/>
                </a:lnTo>
                <a:lnTo>
                  <a:pt x="5676" y="25295"/>
                </a:lnTo>
                <a:lnTo>
                  <a:pt x="19632" y="25295"/>
                </a:lnTo>
                <a:lnTo>
                  <a:pt x="25283" y="19631"/>
                </a:lnTo>
                <a:lnTo>
                  <a:pt x="25283" y="5662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83993" y="360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89" y="0"/>
                </a:lnTo>
                <a:lnTo>
                  <a:pt x="0" y="5664"/>
                </a:lnTo>
                <a:lnTo>
                  <a:pt x="0" y="19632"/>
                </a:lnTo>
                <a:lnTo>
                  <a:pt x="5689" y="25295"/>
                </a:lnTo>
                <a:lnTo>
                  <a:pt x="19632" y="25295"/>
                </a:lnTo>
                <a:lnTo>
                  <a:pt x="25295" y="19632"/>
                </a:lnTo>
                <a:lnTo>
                  <a:pt x="25295" y="5664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4273" y="2004697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2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45989" y="1976626"/>
            <a:ext cx="15875" cy="42545"/>
          </a:xfrm>
          <a:custGeom>
            <a:avLst/>
            <a:gdLst/>
            <a:ahLst/>
            <a:cxnLst/>
            <a:rect l="l" t="t" r="r" b="b"/>
            <a:pathLst>
              <a:path w="15875" h="42544">
                <a:moveTo>
                  <a:pt x="15605" y="0"/>
                </a:moveTo>
                <a:lnTo>
                  <a:pt x="11428" y="0"/>
                </a:lnTo>
                <a:lnTo>
                  <a:pt x="9726" y="6959"/>
                </a:lnTo>
                <a:lnTo>
                  <a:pt x="6882" y="7632"/>
                </a:lnTo>
                <a:lnTo>
                  <a:pt x="0" y="8102"/>
                </a:lnTo>
                <a:lnTo>
                  <a:pt x="0" y="12343"/>
                </a:lnTo>
                <a:lnTo>
                  <a:pt x="9917" y="12343"/>
                </a:lnTo>
                <a:lnTo>
                  <a:pt x="9917" y="42515"/>
                </a:lnTo>
                <a:lnTo>
                  <a:pt x="15605" y="42515"/>
                </a:lnTo>
                <a:lnTo>
                  <a:pt x="156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72174" y="1976626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23784" y="0"/>
                </a:moveTo>
                <a:lnTo>
                  <a:pt x="4177" y="0"/>
                </a:lnTo>
                <a:lnTo>
                  <a:pt x="1460" y="7264"/>
                </a:lnTo>
                <a:lnTo>
                  <a:pt x="1460" y="15670"/>
                </a:lnTo>
                <a:lnTo>
                  <a:pt x="3580" y="18566"/>
                </a:lnTo>
                <a:lnTo>
                  <a:pt x="7199" y="19963"/>
                </a:lnTo>
                <a:lnTo>
                  <a:pt x="2729" y="21765"/>
                </a:lnTo>
                <a:lnTo>
                  <a:pt x="0" y="25105"/>
                </a:lnTo>
                <a:lnTo>
                  <a:pt x="0" y="36954"/>
                </a:lnTo>
                <a:lnTo>
                  <a:pt x="4354" y="40407"/>
                </a:lnTo>
                <a:lnTo>
                  <a:pt x="7758" y="43061"/>
                </a:lnTo>
                <a:lnTo>
                  <a:pt x="12228" y="43671"/>
                </a:lnTo>
                <a:lnTo>
                  <a:pt x="24635" y="43671"/>
                </a:lnTo>
                <a:lnTo>
                  <a:pt x="27790" y="38883"/>
                </a:lnTo>
                <a:lnTo>
                  <a:pt x="7377" y="38883"/>
                </a:lnTo>
                <a:lnTo>
                  <a:pt x="5689" y="33804"/>
                </a:lnTo>
                <a:lnTo>
                  <a:pt x="5689" y="26489"/>
                </a:lnTo>
                <a:lnTo>
                  <a:pt x="8482" y="22565"/>
                </a:lnTo>
                <a:lnTo>
                  <a:pt x="27824" y="22565"/>
                </a:lnTo>
                <a:lnTo>
                  <a:pt x="27759" y="22312"/>
                </a:lnTo>
                <a:lnTo>
                  <a:pt x="22031" y="19899"/>
                </a:lnTo>
                <a:lnTo>
                  <a:pt x="25761" y="17956"/>
                </a:lnTo>
                <a:lnTo>
                  <a:pt x="10525" y="17956"/>
                </a:lnTo>
                <a:lnTo>
                  <a:pt x="6957" y="15492"/>
                </a:lnTo>
                <a:lnTo>
                  <a:pt x="7023" y="8534"/>
                </a:lnTo>
                <a:lnTo>
                  <a:pt x="8341" y="4775"/>
                </a:lnTo>
                <a:lnTo>
                  <a:pt x="26718" y="4775"/>
                </a:lnTo>
                <a:lnTo>
                  <a:pt x="23784" y="0"/>
                </a:lnTo>
                <a:close/>
              </a:path>
              <a:path w="29210" h="43814">
                <a:moveTo>
                  <a:pt x="27824" y="22565"/>
                </a:moveTo>
                <a:lnTo>
                  <a:pt x="19288" y="22565"/>
                </a:lnTo>
                <a:lnTo>
                  <a:pt x="23287" y="25105"/>
                </a:lnTo>
                <a:lnTo>
                  <a:pt x="23287" y="37499"/>
                </a:lnTo>
                <a:lnTo>
                  <a:pt x="18628" y="38883"/>
                </a:lnTo>
                <a:lnTo>
                  <a:pt x="27790" y="38883"/>
                </a:lnTo>
                <a:lnTo>
                  <a:pt x="28977" y="37081"/>
                </a:lnTo>
                <a:lnTo>
                  <a:pt x="28977" y="27035"/>
                </a:lnTo>
                <a:lnTo>
                  <a:pt x="27824" y="22565"/>
                </a:lnTo>
                <a:close/>
              </a:path>
              <a:path w="29210" h="43814">
                <a:moveTo>
                  <a:pt x="26718" y="4775"/>
                </a:moveTo>
                <a:lnTo>
                  <a:pt x="20266" y="4775"/>
                </a:lnTo>
                <a:lnTo>
                  <a:pt x="21954" y="8534"/>
                </a:lnTo>
                <a:lnTo>
                  <a:pt x="21954" y="14997"/>
                </a:lnTo>
                <a:lnTo>
                  <a:pt x="19009" y="17956"/>
                </a:lnTo>
                <a:lnTo>
                  <a:pt x="25761" y="17956"/>
                </a:lnTo>
                <a:lnTo>
                  <a:pt x="27467" y="17067"/>
                </a:lnTo>
                <a:lnTo>
                  <a:pt x="27467" y="5994"/>
                </a:lnTo>
                <a:lnTo>
                  <a:pt x="26718" y="477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5773" y="1976667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09" h="43814">
                <a:moveTo>
                  <a:pt x="15712" y="0"/>
                </a:moveTo>
                <a:lnTo>
                  <a:pt x="3236" y="6834"/>
                </a:lnTo>
                <a:lnTo>
                  <a:pt x="0" y="20236"/>
                </a:lnTo>
                <a:lnTo>
                  <a:pt x="2213" y="34723"/>
                </a:lnTo>
                <a:lnTo>
                  <a:pt x="11839" y="43394"/>
                </a:lnTo>
                <a:lnTo>
                  <a:pt x="21719" y="38843"/>
                </a:lnTo>
                <a:lnTo>
                  <a:pt x="8431" y="38843"/>
                </a:lnTo>
                <a:lnTo>
                  <a:pt x="5652" y="32443"/>
                </a:lnTo>
                <a:lnTo>
                  <a:pt x="5652" y="11148"/>
                </a:lnTo>
                <a:lnTo>
                  <a:pt x="8431" y="4734"/>
                </a:lnTo>
                <a:lnTo>
                  <a:pt x="22168" y="4734"/>
                </a:lnTo>
                <a:lnTo>
                  <a:pt x="15712" y="0"/>
                </a:lnTo>
                <a:close/>
              </a:path>
              <a:path w="29209" h="43814">
                <a:moveTo>
                  <a:pt x="22168" y="4734"/>
                </a:moveTo>
                <a:lnTo>
                  <a:pt x="20647" y="4734"/>
                </a:lnTo>
                <a:lnTo>
                  <a:pt x="23429" y="11148"/>
                </a:lnTo>
                <a:lnTo>
                  <a:pt x="23429" y="32443"/>
                </a:lnTo>
                <a:lnTo>
                  <a:pt x="20647" y="38843"/>
                </a:lnTo>
                <a:lnTo>
                  <a:pt x="21719" y="38843"/>
                </a:lnTo>
                <a:lnTo>
                  <a:pt x="25337" y="37176"/>
                </a:lnTo>
                <a:lnTo>
                  <a:pt x="29048" y="24375"/>
                </a:lnTo>
                <a:lnTo>
                  <a:pt x="29118" y="21800"/>
                </a:lnTo>
                <a:lnTo>
                  <a:pt x="26618" y="7998"/>
                </a:lnTo>
                <a:lnTo>
                  <a:pt x="22168" y="47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40403" y="197662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67" y="0"/>
                </a:moveTo>
                <a:lnTo>
                  <a:pt x="3808" y="0"/>
                </a:lnTo>
                <a:lnTo>
                  <a:pt x="0" y="3822"/>
                </a:lnTo>
                <a:lnTo>
                  <a:pt x="0" y="13854"/>
                </a:lnTo>
                <a:lnTo>
                  <a:pt x="3808" y="17677"/>
                </a:lnTo>
                <a:lnTo>
                  <a:pt x="13867" y="17677"/>
                </a:lnTo>
                <a:lnTo>
                  <a:pt x="16453" y="15073"/>
                </a:lnTo>
                <a:lnTo>
                  <a:pt x="5626" y="15073"/>
                </a:lnTo>
                <a:lnTo>
                  <a:pt x="2921" y="12039"/>
                </a:lnTo>
                <a:lnTo>
                  <a:pt x="2921" y="5626"/>
                </a:lnTo>
                <a:lnTo>
                  <a:pt x="5626" y="2590"/>
                </a:lnTo>
                <a:lnTo>
                  <a:pt x="16440" y="2590"/>
                </a:lnTo>
                <a:lnTo>
                  <a:pt x="13867" y="0"/>
                </a:lnTo>
                <a:close/>
              </a:path>
              <a:path w="17779" h="17780">
                <a:moveTo>
                  <a:pt x="16440" y="2590"/>
                </a:moveTo>
                <a:lnTo>
                  <a:pt x="12038" y="2590"/>
                </a:lnTo>
                <a:lnTo>
                  <a:pt x="14770" y="5626"/>
                </a:lnTo>
                <a:lnTo>
                  <a:pt x="14770" y="12039"/>
                </a:lnTo>
                <a:lnTo>
                  <a:pt x="12038" y="15073"/>
                </a:lnTo>
                <a:lnTo>
                  <a:pt x="16453" y="15073"/>
                </a:lnTo>
                <a:lnTo>
                  <a:pt x="17664" y="13854"/>
                </a:lnTo>
                <a:lnTo>
                  <a:pt x="17664" y="3822"/>
                </a:lnTo>
                <a:lnTo>
                  <a:pt x="16440" y="25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20502" y="1977581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709" y="0"/>
                </a:moveTo>
                <a:lnTo>
                  <a:pt x="3237" y="6834"/>
                </a:lnTo>
                <a:lnTo>
                  <a:pt x="0" y="20236"/>
                </a:lnTo>
                <a:lnTo>
                  <a:pt x="2217" y="34728"/>
                </a:lnTo>
                <a:lnTo>
                  <a:pt x="11841" y="43395"/>
                </a:lnTo>
                <a:lnTo>
                  <a:pt x="21736" y="38843"/>
                </a:lnTo>
                <a:lnTo>
                  <a:pt x="8445" y="38843"/>
                </a:lnTo>
                <a:lnTo>
                  <a:pt x="5677" y="32431"/>
                </a:lnTo>
                <a:lnTo>
                  <a:pt x="5677" y="11147"/>
                </a:lnTo>
                <a:lnTo>
                  <a:pt x="8445" y="4734"/>
                </a:lnTo>
                <a:lnTo>
                  <a:pt x="22176" y="4734"/>
                </a:lnTo>
                <a:lnTo>
                  <a:pt x="15709" y="0"/>
                </a:lnTo>
                <a:close/>
              </a:path>
              <a:path w="29210" h="43814">
                <a:moveTo>
                  <a:pt x="22176" y="4734"/>
                </a:moveTo>
                <a:lnTo>
                  <a:pt x="20662" y="4734"/>
                </a:lnTo>
                <a:lnTo>
                  <a:pt x="23442" y="11147"/>
                </a:lnTo>
                <a:lnTo>
                  <a:pt x="23442" y="32431"/>
                </a:lnTo>
                <a:lnTo>
                  <a:pt x="20662" y="38843"/>
                </a:lnTo>
                <a:lnTo>
                  <a:pt x="21736" y="38843"/>
                </a:lnTo>
                <a:lnTo>
                  <a:pt x="25338" y="37185"/>
                </a:lnTo>
                <a:lnTo>
                  <a:pt x="29060" y="24384"/>
                </a:lnTo>
                <a:lnTo>
                  <a:pt x="29131" y="21789"/>
                </a:lnTo>
                <a:lnTo>
                  <a:pt x="26624" y="7991"/>
                </a:lnTo>
                <a:lnTo>
                  <a:pt x="22176" y="47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55157" y="197754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29" y="0"/>
                </a:moveTo>
                <a:lnTo>
                  <a:pt x="3797" y="0"/>
                </a:lnTo>
                <a:lnTo>
                  <a:pt x="0" y="3822"/>
                </a:lnTo>
                <a:lnTo>
                  <a:pt x="0" y="13854"/>
                </a:lnTo>
                <a:lnTo>
                  <a:pt x="3797" y="17664"/>
                </a:lnTo>
                <a:lnTo>
                  <a:pt x="13829" y="17664"/>
                </a:lnTo>
                <a:lnTo>
                  <a:pt x="16432" y="15060"/>
                </a:lnTo>
                <a:lnTo>
                  <a:pt x="5626" y="15060"/>
                </a:lnTo>
                <a:lnTo>
                  <a:pt x="2895" y="12038"/>
                </a:lnTo>
                <a:lnTo>
                  <a:pt x="2895" y="5626"/>
                </a:lnTo>
                <a:lnTo>
                  <a:pt x="5626" y="2603"/>
                </a:lnTo>
                <a:lnTo>
                  <a:pt x="16423" y="2603"/>
                </a:lnTo>
                <a:lnTo>
                  <a:pt x="13829" y="0"/>
                </a:lnTo>
                <a:close/>
              </a:path>
              <a:path w="17779" h="17780">
                <a:moveTo>
                  <a:pt x="16423" y="2603"/>
                </a:moveTo>
                <a:lnTo>
                  <a:pt x="12000" y="2603"/>
                </a:lnTo>
                <a:lnTo>
                  <a:pt x="14743" y="5626"/>
                </a:lnTo>
                <a:lnTo>
                  <a:pt x="14743" y="12038"/>
                </a:lnTo>
                <a:lnTo>
                  <a:pt x="12000" y="15060"/>
                </a:lnTo>
                <a:lnTo>
                  <a:pt x="16432" y="15060"/>
                </a:lnTo>
                <a:lnTo>
                  <a:pt x="17639" y="13854"/>
                </a:lnTo>
                <a:lnTo>
                  <a:pt x="17639" y="3822"/>
                </a:lnTo>
                <a:lnTo>
                  <a:pt x="16423" y="26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28873" y="188740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990"/>
                </a:moveTo>
                <a:lnTo>
                  <a:pt x="191" y="647"/>
                </a:lnTo>
                <a:lnTo>
                  <a:pt x="406" y="317"/>
                </a:lnTo>
                <a:lnTo>
                  <a:pt x="62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81559" y="1784496"/>
            <a:ext cx="442523" cy="442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98630" y="1887637"/>
            <a:ext cx="226060" cy="236220"/>
          </a:xfrm>
          <a:custGeom>
            <a:avLst/>
            <a:gdLst/>
            <a:ahLst/>
            <a:cxnLst/>
            <a:rect l="l" t="t" r="r" b="b"/>
            <a:pathLst>
              <a:path w="226060" h="236219">
                <a:moveTo>
                  <a:pt x="191248" y="0"/>
                </a:moveTo>
                <a:lnTo>
                  <a:pt x="0" y="108761"/>
                </a:lnTo>
                <a:lnTo>
                  <a:pt x="0" y="120761"/>
                </a:lnTo>
                <a:lnTo>
                  <a:pt x="191546" y="235776"/>
                </a:lnTo>
                <a:lnTo>
                  <a:pt x="192302" y="234657"/>
                </a:lnTo>
                <a:lnTo>
                  <a:pt x="214172" y="188040"/>
                </a:lnTo>
                <a:lnTo>
                  <a:pt x="224719" y="136253"/>
                </a:lnTo>
                <a:lnTo>
                  <a:pt x="225452" y="118107"/>
                </a:lnTo>
                <a:lnTo>
                  <a:pt x="224719" y="99960"/>
                </a:lnTo>
                <a:lnTo>
                  <a:pt x="214172" y="48173"/>
                </a:lnTo>
                <a:lnTo>
                  <a:pt x="192302" y="1559"/>
                </a:lnTo>
                <a:lnTo>
                  <a:pt x="19124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88917" y="2004653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2351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82625" y="2004685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46" y="0"/>
                </a:lnTo>
              </a:path>
            </a:pathLst>
          </a:custGeom>
          <a:ln w="138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81662" y="200468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171" y="0"/>
                </a:lnTo>
              </a:path>
            </a:pathLst>
          </a:custGeom>
          <a:ln w="1580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99189" y="1884504"/>
            <a:ext cx="195580" cy="121285"/>
          </a:xfrm>
          <a:custGeom>
            <a:avLst/>
            <a:gdLst/>
            <a:ahLst/>
            <a:cxnLst/>
            <a:rect l="l" t="t" r="r" b="b"/>
            <a:pathLst>
              <a:path w="195579" h="121285">
                <a:moveTo>
                  <a:pt x="188573" y="0"/>
                </a:moveTo>
                <a:lnTo>
                  <a:pt x="0" y="110066"/>
                </a:lnTo>
                <a:lnTo>
                  <a:pt x="6299" y="120999"/>
                </a:lnTo>
                <a:lnTo>
                  <a:pt x="195186" y="10749"/>
                </a:lnTo>
                <a:lnTo>
                  <a:pt x="191743" y="4693"/>
                </a:lnTo>
                <a:lnTo>
                  <a:pt x="188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99189" y="1884504"/>
            <a:ext cx="195580" cy="121285"/>
          </a:xfrm>
          <a:custGeom>
            <a:avLst/>
            <a:gdLst/>
            <a:ahLst/>
            <a:cxnLst/>
            <a:rect l="l" t="t" r="r" b="b"/>
            <a:pathLst>
              <a:path w="195579" h="121285">
                <a:moveTo>
                  <a:pt x="188573" y="0"/>
                </a:moveTo>
                <a:lnTo>
                  <a:pt x="0" y="110066"/>
                </a:lnTo>
                <a:lnTo>
                  <a:pt x="6299" y="120999"/>
                </a:lnTo>
                <a:lnTo>
                  <a:pt x="195186" y="10749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99225" y="2000144"/>
            <a:ext cx="198120" cy="123189"/>
          </a:xfrm>
          <a:custGeom>
            <a:avLst/>
            <a:gdLst/>
            <a:ahLst/>
            <a:cxnLst/>
            <a:rect l="l" t="t" r="r" b="b"/>
            <a:pathLst>
              <a:path w="198120" h="123189">
                <a:moveTo>
                  <a:pt x="6299" y="0"/>
                </a:moveTo>
                <a:lnTo>
                  <a:pt x="0" y="10921"/>
                </a:lnTo>
                <a:lnTo>
                  <a:pt x="191387" y="122623"/>
                </a:lnTo>
                <a:lnTo>
                  <a:pt x="191706" y="122150"/>
                </a:lnTo>
                <a:lnTo>
                  <a:pt x="197654" y="111688"/>
                </a:lnTo>
                <a:lnTo>
                  <a:pt x="6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5525" y="2000144"/>
            <a:ext cx="191770" cy="111760"/>
          </a:xfrm>
          <a:custGeom>
            <a:avLst/>
            <a:gdLst/>
            <a:ahLst/>
            <a:cxnLst/>
            <a:rect l="l" t="t" r="r" b="b"/>
            <a:pathLst>
              <a:path w="191770" h="111760">
                <a:moveTo>
                  <a:pt x="0" y="0"/>
                </a:moveTo>
                <a:lnTo>
                  <a:pt x="191355" y="111688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99225" y="212276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387" y="122623"/>
                </a:moveTo>
                <a:lnTo>
                  <a:pt x="0" y="10921"/>
                </a:lnTo>
                <a:lnTo>
                  <a:pt x="6299" y="0"/>
                </a:lnTo>
              </a:path>
            </a:pathLst>
          </a:custGeom>
          <a:ln w="3175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201723" y="1784496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4">
                <a:moveTo>
                  <a:pt x="0" y="0"/>
                </a:moveTo>
                <a:lnTo>
                  <a:pt x="0" y="442523"/>
                </a:lnTo>
              </a:path>
            </a:pathLst>
          </a:custGeom>
          <a:ln w="17918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981559" y="1784496"/>
            <a:ext cx="442595" cy="442595"/>
          </a:xfrm>
          <a:custGeom>
            <a:avLst/>
            <a:gdLst/>
            <a:ahLst/>
            <a:cxnLst/>
            <a:rect l="l" t="t" r="r" b="b"/>
            <a:pathLst>
              <a:path w="442595" h="442594">
                <a:moveTo>
                  <a:pt x="442523" y="221249"/>
                </a:moveTo>
                <a:lnTo>
                  <a:pt x="436093" y="168078"/>
                </a:lnTo>
                <a:lnTo>
                  <a:pt x="417826" y="119569"/>
                </a:lnTo>
                <a:lnTo>
                  <a:pt x="389261" y="77259"/>
                </a:lnTo>
                <a:lnTo>
                  <a:pt x="351935" y="42686"/>
                </a:lnTo>
                <a:lnTo>
                  <a:pt x="307386" y="17385"/>
                </a:lnTo>
                <a:lnTo>
                  <a:pt x="257151" y="2895"/>
                </a:lnTo>
                <a:lnTo>
                  <a:pt x="221261" y="0"/>
                </a:lnTo>
                <a:lnTo>
                  <a:pt x="203113" y="733"/>
                </a:lnTo>
                <a:lnTo>
                  <a:pt x="151321" y="11278"/>
                </a:lnTo>
                <a:lnTo>
                  <a:pt x="104705" y="33146"/>
                </a:lnTo>
                <a:lnTo>
                  <a:pt x="64801" y="64799"/>
                </a:lnTo>
                <a:lnTo>
                  <a:pt x="33147" y="104701"/>
                </a:lnTo>
                <a:lnTo>
                  <a:pt x="11278" y="151314"/>
                </a:lnTo>
                <a:lnTo>
                  <a:pt x="733" y="203102"/>
                </a:lnTo>
                <a:lnTo>
                  <a:pt x="0" y="221249"/>
                </a:lnTo>
                <a:lnTo>
                  <a:pt x="733" y="239394"/>
                </a:lnTo>
                <a:lnTo>
                  <a:pt x="11278" y="291181"/>
                </a:lnTo>
                <a:lnTo>
                  <a:pt x="33147" y="337799"/>
                </a:lnTo>
                <a:lnTo>
                  <a:pt x="64801" y="377707"/>
                </a:lnTo>
                <a:lnTo>
                  <a:pt x="104705" y="409367"/>
                </a:lnTo>
                <a:lnTo>
                  <a:pt x="151321" y="431241"/>
                </a:lnTo>
                <a:lnTo>
                  <a:pt x="203113" y="441790"/>
                </a:lnTo>
                <a:lnTo>
                  <a:pt x="221261" y="442523"/>
                </a:lnTo>
                <a:lnTo>
                  <a:pt x="239408" y="441790"/>
                </a:lnTo>
                <a:lnTo>
                  <a:pt x="291197" y="431241"/>
                </a:lnTo>
                <a:lnTo>
                  <a:pt x="337812" y="409367"/>
                </a:lnTo>
                <a:lnTo>
                  <a:pt x="377717" y="377707"/>
                </a:lnTo>
                <a:lnTo>
                  <a:pt x="409373" y="337799"/>
                </a:lnTo>
                <a:lnTo>
                  <a:pt x="431243" y="291181"/>
                </a:lnTo>
                <a:lnTo>
                  <a:pt x="441790" y="239394"/>
                </a:lnTo>
                <a:lnTo>
                  <a:pt x="442523" y="22124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67187" y="1723515"/>
            <a:ext cx="28575" cy="43815"/>
          </a:xfrm>
          <a:custGeom>
            <a:avLst/>
            <a:gdLst/>
            <a:ahLst/>
            <a:cxnLst/>
            <a:rect l="l" t="t" r="r" b="b"/>
            <a:pathLst>
              <a:path w="28575" h="43814">
                <a:moveTo>
                  <a:pt x="5816" y="32304"/>
                </a:moveTo>
                <a:lnTo>
                  <a:pt x="483" y="32304"/>
                </a:lnTo>
                <a:lnTo>
                  <a:pt x="548" y="36584"/>
                </a:lnTo>
                <a:lnTo>
                  <a:pt x="3138" y="43670"/>
                </a:lnTo>
                <a:lnTo>
                  <a:pt x="13119" y="43670"/>
                </a:lnTo>
                <a:lnTo>
                  <a:pt x="19582" y="39251"/>
                </a:lnTo>
                <a:lnTo>
                  <a:pt x="8647" y="39251"/>
                </a:lnTo>
                <a:lnTo>
                  <a:pt x="6108" y="36584"/>
                </a:lnTo>
                <a:lnTo>
                  <a:pt x="5816" y="32304"/>
                </a:lnTo>
                <a:close/>
              </a:path>
              <a:path w="28575" h="43814">
                <a:moveTo>
                  <a:pt x="28165" y="23239"/>
                </a:moveTo>
                <a:lnTo>
                  <a:pt x="23100" y="23239"/>
                </a:lnTo>
                <a:lnTo>
                  <a:pt x="23191" y="23530"/>
                </a:lnTo>
                <a:lnTo>
                  <a:pt x="21893" y="34350"/>
                </a:lnTo>
                <a:lnTo>
                  <a:pt x="18806" y="39251"/>
                </a:lnTo>
                <a:lnTo>
                  <a:pt x="19582" y="39251"/>
                </a:lnTo>
                <a:lnTo>
                  <a:pt x="25595" y="35141"/>
                </a:lnTo>
                <a:lnTo>
                  <a:pt x="28165" y="23239"/>
                </a:lnTo>
                <a:close/>
              </a:path>
              <a:path w="28575" h="43814">
                <a:moveTo>
                  <a:pt x="4711" y="0"/>
                </a:moveTo>
                <a:lnTo>
                  <a:pt x="0" y="6858"/>
                </a:lnTo>
                <a:lnTo>
                  <a:pt x="0" y="23035"/>
                </a:lnTo>
                <a:lnTo>
                  <a:pt x="5499" y="28305"/>
                </a:lnTo>
                <a:lnTo>
                  <a:pt x="17308" y="28305"/>
                </a:lnTo>
                <a:lnTo>
                  <a:pt x="21523" y="26489"/>
                </a:lnTo>
                <a:lnTo>
                  <a:pt x="22958" y="23530"/>
                </a:lnTo>
                <a:lnTo>
                  <a:pt x="10579" y="23530"/>
                </a:lnTo>
                <a:lnTo>
                  <a:pt x="5499" y="22501"/>
                </a:lnTo>
                <a:lnTo>
                  <a:pt x="5499" y="8648"/>
                </a:lnTo>
                <a:lnTo>
                  <a:pt x="8774" y="4787"/>
                </a:lnTo>
                <a:lnTo>
                  <a:pt x="21832" y="4787"/>
                </a:lnTo>
                <a:lnTo>
                  <a:pt x="15044" y="45"/>
                </a:lnTo>
                <a:lnTo>
                  <a:pt x="4711" y="0"/>
                </a:lnTo>
                <a:close/>
              </a:path>
              <a:path w="28575" h="43814">
                <a:moveTo>
                  <a:pt x="21832" y="4787"/>
                </a:moveTo>
                <a:lnTo>
                  <a:pt x="19822" y="4787"/>
                </a:lnTo>
                <a:lnTo>
                  <a:pt x="22324" y="9029"/>
                </a:lnTo>
                <a:lnTo>
                  <a:pt x="22324" y="22261"/>
                </a:lnTo>
                <a:lnTo>
                  <a:pt x="16927" y="23530"/>
                </a:lnTo>
                <a:lnTo>
                  <a:pt x="22958" y="23530"/>
                </a:lnTo>
                <a:lnTo>
                  <a:pt x="23100" y="23239"/>
                </a:lnTo>
                <a:lnTo>
                  <a:pt x="28165" y="23239"/>
                </a:lnTo>
                <a:lnTo>
                  <a:pt x="28502" y="21678"/>
                </a:lnTo>
                <a:lnTo>
                  <a:pt x="26391" y="7972"/>
                </a:lnTo>
                <a:lnTo>
                  <a:pt x="21832" y="47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00547" y="1723555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688" y="0"/>
                </a:moveTo>
                <a:lnTo>
                  <a:pt x="3221" y="6840"/>
                </a:lnTo>
                <a:lnTo>
                  <a:pt x="0" y="20249"/>
                </a:lnTo>
                <a:lnTo>
                  <a:pt x="2211" y="34740"/>
                </a:lnTo>
                <a:lnTo>
                  <a:pt x="11847" y="43398"/>
                </a:lnTo>
                <a:lnTo>
                  <a:pt x="21722" y="38843"/>
                </a:lnTo>
                <a:lnTo>
                  <a:pt x="8446" y="38843"/>
                </a:lnTo>
                <a:lnTo>
                  <a:pt x="5652" y="32430"/>
                </a:lnTo>
                <a:lnTo>
                  <a:pt x="5652" y="11135"/>
                </a:lnTo>
                <a:lnTo>
                  <a:pt x="8446" y="4748"/>
                </a:lnTo>
                <a:lnTo>
                  <a:pt x="22178" y="4748"/>
                </a:lnTo>
                <a:lnTo>
                  <a:pt x="15688" y="0"/>
                </a:lnTo>
                <a:close/>
              </a:path>
              <a:path w="29210" h="43814">
                <a:moveTo>
                  <a:pt x="22178" y="4748"/>
                </a:moveTo>
                <a:lnTo>
                  <a:pt x="20648" y="4748"/>
                </a:lnTo>
                <a:lnTo>
                  <a:pt x="23444" y="11135"/>
                </a:lnTo>
                <a:lnTo>
                  <a:pt x="23444" y="32430"/>
                </a:lnTo>
                <a:lnTo>
                  <a:pt x="20648" y="38843"/>
                </a:lnTo>
                <a:lnTo>
                  <a:pt x="21722" y="38843"/>
                </a:lnTo>
                <a:lnTo>
                  <a:pt x="25335" y="37177"/>
                </a:lnTo>
                <a:lnTo>
                  <a:pt x="29036" y="24363"/>
                </a:lnTo>
                <a:lnTo>
                  <a:pt x="29105" y="21790"/>
                </a:lnTo>
                <a:lnTo>
                  <a:pt x="26608" y="7988"/>
                </a:lnTo>
                <a:lnTo>
                  <a:pt x="22178" y="474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35177" y="172351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41" y="0"/>
                </a:moveTo>
                <a:lnTo>
                  <a:pt x="3823" y="0"/>
                </a:lnTo>
                <a:lnTo>
                  <a:pt x="0" y="3810"/>
                </a:lnTo>
                <a:lnTo>
                  <a:pt x="0" y="13854"/>
                </a:lnTo>
                <a:lnTo>
                  <a:pt x="3823" y="17664"/>
                </a:lnTo>
                <a:lnTo>
                  <a:pt x="13841" y="17664"/>
                </a:lnTo>
                <a:lnTo>
                  <a:pt x="16445" y="15060"/>
                </a:lnTo>
                <a:lnTo>
                  <a:pt x="5624" y="15060"/>
                </a:lnTo>
                <a:lnTo>
                  <a:pt x="2882" y="12038"/>
                </a:lnTo>
                <a:lnTo>
                  <a:pt x="2882" y="5626"/>
                </a:lnTo>
                <a:lnTo>
                  <a:pt x="5624" y="2603"/>
                </a:lnTo>
                <a:lnTo>
                  <a:pt x="16445" y="2603"/>
                </a:lnTo>
                <a:lnTo>
                  <a:pt x="13841" y="0"/>
                </a:lnTo>
                <a:close/>
              </a:path>
              <a:path w="17779" h="17780">
                <a:moveTo>
                  <a:pt x="16445" y="2603"/>
                </a:moveTo>
                <a:lnTo>
                  <a:pt x="12038" y="2603"/>
                </a:lnTo>
                <a:lnTo>
                  <a:pt x="14756" y="5626"/>
                </a:lnTo>
                <a:lnTo>
                  <a:pt x="14756" y="12038"/>
                </a:lnTo>
                <a:lnTo>
                  <a:pt x="12038" y="15060"/>
                </a:lnTo>
                <a:lnTo>
                  <a:pt x="16445" y="15060"/>
                </a:lnTo>
                <a:lnTo>
                  <a:pt x="17651" y="13854"/>
                </a:lnTo>
                <a:lnTo>
                  <a:pt x="17651" y="3810"/>
                </a:lnTo>
                <a:lnTo>
                  <a:pt x="16445" y="26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75047" y="2246487"/>
            <a:ext cx="28575" cy="43815"/>
          </a:xfrm>
          <a:custGeom>
            <a:avLst/>
            <a:gdLst/>
            <a:ahLst/>
            <a:cxnLst/>
            <a:rect l="l" t="t" r="r" b="b"/>
            <a:pathLst>
              <a:path w="28575" h="43814">
                <a:moveTo>
                  <a:pt x="5829" y="32304"/>
                </a:moveTo>
                <a:lnTo>
                  <a:pt x="496" y="32304"/>
                </a:lnTo>
                <a:lnTo>
                  <a:pt x="566" y="36597"/>
                </a:lnTo>
                <a:lnTo>
                  <a:pt x="3175" y="43670"/>
                </a:lnTo>
                <a:lnTo>
                  <a:pt x="13143" y="43670"/>
                </a:lnTo>
                <a:lnTo>
                  <a:pt x="19577" y="39264"/>
                </a:lnTo>
                <a:lnTo>
                  <a:pt x="8674" y="39264"/>
                </a:lnTo>
                <a:lnTo>
                  <a:pt x="6134" y="36597"/>
                </a:lnTo>
                <a:lnTo>
                  <a:pt x="5829" y="32304"/>
                </a:lnTo>
                <a:close/>
              </a:path>
              <a:path w="28575" h="43814">
                <a:moveTo>
                  <a:pt x="28182" y="23225"/>
                </a:moveTo>
                <a:lnTo>
                  <a:pt x="23138" y="23225"/>
                </a:lnTo>
                <a:lnTo>
                  <a:pt x="23215" y="23544"/>
                </a:lnTo>
                <a:lnTo>
                  <a:pt x="21920" y="34362"/>
                </a:lnTo>
                <a:lnTo>
                  <a:pt x="18845" y="39264"/>
                </a:lnTo>
                <a:lnTo>
                  <a:pt x="19577" y="39264"/>
                </a:lnTo>
                <a:lnTo>
                  <a:pt x="25621" y="35125"/>
                </a:lnTo>
                <a:lnTo>
                  <a:pt x="28182" y="23225"/>
                </a:lnTo>
                <a:close/>
              </a:path>
              <a:path w="28575" h="43814">
                <a:moveTo>
                  <a:pt x="4749" y="0"/>
                </a:moveTo>
                <a:lnTo>
                  <a:pt x="0" y="6844"/>
                </a:lnTo>
                <a:lnTo>
                  <a:pt x="0" y="23047"/>
                </a:lnTo>
                <a:lnTo>
                  <a:pt x="5537" y="28318"/>
                </a:lnTo>
                <a:lnTo>
                  <a:pt x="17322" y="28318"/>
                </a:lnTo>
                <a:lnTo>
                  <a:pt x="21563" y="26502"/>
                </a:lnTo>
                <a:lnTo>
                  <a:pt x="22984" y="23544"/>
                </a:lnTo>
                <a:lnTo>
                  <a:pt x="10604" y="23544"/>
                </a:lnTo>
                <a:lnTo>
                  <a:pt x="5537" y="22501"/>
                </a:lnTo>
                <a:lnTo>
                  <a:pt x="5537" y="8660"/>
                </a:lnTo>
                <a:lnTo>
                  <a:pt x="8801" y="4786"/>
                </a:lnTo>
                <a:lnTo>
                  <a:pt x="21847" y="4786"/>
                </a:lnTo>
                <a:lnTo>
                  <a:pt x="15052" y="45"/>
                </a:lnTo>
                <a:lnTo>
                  <a:pt x="4749" y="0"/>
                </a:lnTo>
                <a:close/>
              </a:path>
              <a:path w="28575" h="43814">
                <a:moveTo>
                  <a:pt x="21847" y="4786"/>
                </a:moveTo>
                <a:lnTo>
                  <a:pt x="19862" y="4786"/>
                </a:lnTo>
                <a:lnTo>
                  <a:pt x="22325" y="9028"/>
                </a:lnTo>
                <a:lnTo>
                  <a:pt x="22325" y="22273"/>
                </a:lnTo>
                <a:lnTo>
                  <a:pt x="16965" y="23544"/>
                </a:lnTo>
                <a:lnTo>
                  <a:pt x="22984" y="23544"/>
                </a:lnTo>
                <a:lnTo>
                  <a:pt x="23138" y="23225"/>
                </a:lnTo>
                <a:lnTo>
                  <a:pt x="28182" y="23225"/>
                </a:lnTo>
                <a:lnTo>
                  <a:pt x="28516" y="21673"/>
                </a:lnTo>
                <a:lnTo>
                  <a:pt x="26408" y="7969"/>
                </a:lnTo>
                <a:lnTo>
                  <a:pt x="21847" y="47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08408" y="2246529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5733" y="0"/>
                </a:moveTo>
                <a:lnTo>
                  <a:pt x="3251" y="6828"/>
                </a:lnTo>
                <a:lnTo>
                  <a:pt x="0" y="20222"/>
                </a:lnTo>
                <a:lnTo>
                  <a:pt x="2219" y="34717"/>
                </a:lnTo>
                <a:lnTo>
                  <a:pt x="11835" y="43389"/>
                </a:lnTo>
                <a:lnTo>
                  <a:pt x="21712" y="38855"/>
                </a:lnTo>
                <a:lnTo>
                  <a:pt x="8456" y="38855"/>
                </a:lnTo>
                <a:lnTo>
                  <a:pt x="5687" y="32455"/>
                </a:lnTo>
                <a:lnTo>
                  <a:pt x="5687" y="11171"/>
                </a:lnTo>
                <a:lnTo>
                  <a:pt x="8456" y="4745"/>
                </a:lnTo>
                <a:lnTo>
                  <a:pt x="22200" y="4745"/>
                </a:lnTo>
                <a:lnTo>
                  <a:pt x="15733" y="0"/>
                </a:lnTo>
                <a:close/>
              </a:path>
              <a:path w="29210" h="43814">
                <a:moveTo>
                  <a:pt x="22200" y="4745"/>
                </a:moveTo>
                <a:lnTo>
                  <a:pt x="20685" y="4745"/>
                </a:lnTo>
                <a:lnTo>
                  <a:pt x="23466" y="11171"/>
                </a:lnTo>
                <a:lnTo>
                  <a:pt x="23466" y="32455"/>
                </a:lnTo>
                <a:lnTo>
                  <a:pt x="20685" y="38855"/>
                </a:lnTo>
                <a:lnTo>
                  <a:pt x="21712" y="38855"/>
                </a:lnTo>
                <a:lnTo>
                  <a:pt x="25347" y="37186"/>
                </a:lnTo>
                <a:lnTo>
                  <a:pt x="29071" y="24395"/>
                </a:lnTo>
                <a:lnTo>
                  <a:pt x="29143" y="21800"/>
                </a:lnTo>
                <a:lnTo>
                  <a:pt x="26638" y="8001"/>
                </a:lnTo>
                <a:lnTo>
                  <a:pt x="22200" y="4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43062" y="224648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854" y="0"/>
                </a:moveTo>
                <a:lnTo>
                  <a:pt x="3822" y="0"/>
                </a:lnTo>
                <a:lnTo>
                  <a:pt x="0" y="3822"/>
                </a:lnTo>
                <a:lnTo>
                  <a:pt x="0" y="13854"/>
                </a:lnTo>
                <a:lnTo>
                  <a:pt x="3822" y="17677"/>
                </a:lnTo>
                <a:lnTo>
                  <a:pt x="13854" y="17677"/>
                </a:lnTo>
                <a:lnTo>
                  <a:pt x="16440" y="15073"/>
                </a:lnTo>
                <a:lnTo>
                  <a:pt x="5613" y="15073"/>
                </a:lnTo>
                <a:lnTo>
                  <a:pt x="2908" y="12052"/>
                </a:lnTo>
                <a:lnTo>
                  <a:pt x="2908" y="5637"/>
                </a:lnTo>
                <a:lnTo>
                  <a:pt x="5613" y="2603"/>
                </a:lnTo>
                <a:lnTo>
                  <a:pt x="16440" y="2603"/>
                </a:lnTo>
                <a:lnTo>
                  <a:pt x="13854" y="0"/>
                </a:lnTo>
                <a:close/>
              </a:path>
              <a:path w="17779" h="17780">
                <a:moveTo>
                  <a:pt x="16440" y="2603"/>
                </a:moveTo>
                <a:lnTo>
                  <a:pt x="12039" y="2603"/>
                </a:lnTo>
                <a:lnTo>
                  <a:pt x="14757" y="5637"/>
                </a:lnTo>
                <a:lnTo>
                  <a:pt x="14757" y="12052"/>
                </a:lnTo>
                <a:lnTo>
                  <a:pt x="12039" y="15073"/>
                </a:lnTo>
                <a:lnTo>
                  <a:pt x="16440" y="15073"/>
                </a:lnTo>
                <a:lnTo>
                  <a:pt x="17651" y="13854"/>
                </a:lnTo>
                <a:lnTo>
                  <a:pt x="17651" y="3822"/>
                </a:lnTo>
                <a:lnTo>
                  <a:pt x="16440" y="26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86336" y="177165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65" y="0"/>
                </a:lnTo>
                <a:lnTo>
                  <a:pt x="0" y="5651"/>
                </a:lnTo>
                <a:lnTo>
                  <a:pt x="0" y="19632"/>
                </a:lnTo>
                <a:lnTo>
                  <a:pt x="5665" y="25270"/>
                </a:lnTo>
                <a:lnTo>
                  <a:pt x="19632" y="25270"/>
                </a:lnTo>
                <a:lnTo>
                  <a:pt x="25284" y="19632"/>
                </a:lnTo>
                <a:lnTo>
                  <a:pt x="25284" y="5651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86336" y="221555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65" y="0"/>
                </a:lnTo>
                <a:lnTo>
                  <a:pt x="0" y="5676"/>
                </a:lnTo>
                <a:lnTo>
                  <a:pt x="0" y="19645"/>
                </a:lnTo>
                <a:lnTo>
                  <a:pt x="5665" y="25297"/>
                </a:lnTo>
                <a:lnTo>
                  <a:pt x="19632" y="25297"/>
                </a:lnTo>
                <a:lnTo>
                  <a:pt x="25284" y="19645"/>
                </a:lnTo>
                <a:lnTo>
                  <a:pt x="25284" y="5676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81338" y="187515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65" y="0"/>
                </a:lnTo>
                <a:lnTo>
                  <a:pt x="0" y="5651"/>
                </a:lnTo>
                <a:lnTo>
                  <a:pt x="0" y="19631"/>
                </a:lnTo>
                <a:lnTo>
                  <a:pt x="5665" y="25270"/>
                </a:lnTo>
                <a:lnTo>
                  <a:pt x="19632" y="25270"/>
                </a:lnTo>
                <a:lnTo>
                  <a:pt x="25295" y="19631"/>
                </a:lnTo>
                <a:lnTo>
                  <a:pt x="25295" y="5651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81338" y="210615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32" y="0"/>
                </a:moveTo>
                <a:lnTo>
                  <a:pt x="5665" y="0"/>
                </a:lnTo>
                <a:lnTo>
                  <a:pt x="0" y="5664"/>
                </a:lnTo>
                <a:lnTo>
                  <a:pt x="0" y="19632"/>
                </a:lnTo>
                <a:lnTo>
                  <a:pt x="5665" y="25283"/>
                </a:lnTo>
                <a:lnTo>
                  <a:pt x="19632" y="25283"/>
                </a:lnTo>
                <a:lnTo>
                  <a:pt x="25295" y="19632"/>
                </a:lnTo>
                <a:lnTo>
                  <a:pt x="25295" y="5664"/>
                </a:lnTo>
                <a:lnTo>
                  <a:pt x="196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12857" y="199066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18" y="0"/>
                </a:moveTo>
                <a:lnTo>
                  <a:pt x="5638" y="0"/>
                </a:lnTo>
                <a:lnTo>
                  <a:pt x="0" y="5650"/>
                </a:lnTo>
                <a:lnTo>
                  <a:pt x="0" y="19630"/>
                </a:lnTo>
                <a:lnTo>
                  <a:pt x="5638" y="25269"/>
                </a:lnTo>
                <a:lnTo>
                  <a:pt x="19618" y="25269"/>
                </a:lnTo>
                <a:lnTo>
                  <a:pt x="25283" y="19630"/>
                </a:lnTo>
                <a:lnTo>
                  <a:pt x="25283" y="5650"/>
                </a:lnTo>
                <a:lnTo>
                  <a:pt x="196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50243" y="2090242"/>
            <a:ext cx="161757" cy="183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50206" y="2090242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4">
                <a:moveTo>
                  <a:pt x="253" y="146175"/>
                </a:moveTo>
                <a:lnTo>
                  <a:pt x="246" y="142562"/>
                </a:lnTo>
                <a:lnTo>
                  <a:pt x="227" y="133707"/>
                </a:lnTo>
                <a:lnTo>
                  <a:pt x="199" y="120815"/>
                </a:lnTo>
                <a:lnTo>
                  <a:pt x="164" y="105095"/>
                </a:lnTo>
                <a:lnTo>
                  <a:pt x="55" y="53031"/>
                </a:lnTo>
                <a:lnTo>
                  <a:pt x="0" y="18958"/>
                </a:lnTo>
                <a:lnTo>
                  <a:pt x="5009" y="13429"/>
                </a:lnTo>
                <a:lnTo>
                  <a:pt x="52436" y="1282"/>
                </a:lnTo>
                <a:lnTo>
                  <a:pt x="86743" y="0"/>
                </a:lnTo>
                <a:lnTo>
                  <a:pt x="104375" y="366"/>
                </a:lnTo>
                <a:lnTo>
                  <a:pt x="148957" y="6162"/>
                </a:lnTo>
                <a:lnTo>
                  <a:pt x="171232" y="44424"/>
                </a:lnTo>
                <a:lnTo>
                  <a:pt x="172872" y="96682"/>
                </a:lnTo>
                <a:lnTo>
                  <a:pt x="173453" y="141555"/>
                </a:lnTo>
                <a:lnTo>
                  <a:pt x="173503" y="149767"/>
                </a:lnTo>
                <a:lnTo>
                  <a:pt x="171419" y="157583"/>
                </a:lnTo>
                <a:lnTo>
                  <a:pt x="128723" y="179556"/>
                </a:lnTo>
                <a:lnTo>
                  <a:pt x="92996" y="183339"/>
                </a:lnTo>
                <a:lnTo>
                  <a:pt x="73246" y="182428"/>
                </a:lnTo>
                <a:lnTo>
                  <a:pt x="25629" y="170780"/>
                </a:lnTo>
                <a:lnTo>
                  <a:pt x="253" y="146175"/>
                </a:lnTo>
                <a:close/>
              </a:path>
            </a:pathLst>
          </a:custGeom>
          <a:ln w="462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50041" y="2076897"/>
            <a:ext cx="161946" cy="611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50027" y="2076897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4">
                <a:moveTo>
                  <a:pt x="0" y="30628"/>
                </a:moveTo>
                <a:lnTo>
                  <a:pt x="30458" y="7304"/>
                </a:lnTo>
                <a:lnTo>
                  <a:pt x="81824" y="0"/>
                </a:lnTo>
                <a:lnTo>
                  <a:pt x="101896" y="664"/>
                </a:lnTo>
                <a:lnTo>
                  <a:pt x="150038" y="9732"/>
                </a:lnTo>
                <a:lnTo>
                  <a:pt x="173085" y="26426"/>
                </a:lnTo>
                <a:lnTo>
                  <a:pt x="171331" y="34543"/>
                </a:lnTo>
                <a:lnTo>
                  <a:pt x="130140" y="57118"/>
                </a:lnTo>
                <a:lnTo>
                  <a:pt x="95303" y="61179"/>
                </a:lnTo>
                <a:lnTo>
                  <a:pt x="74743" y="60585"/>
                </a:lnTo>
                <a:lnTo>
                  <a:pt x="25792" y="52075"/>
                </a:lnTo>
                <a:lnTo>
                  <a:pt x="0" y="30628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67412" y="2058850"/>
            <a:ext cx="138765" cy="66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67412" y="2058850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27"/>
                </a:moveTo>
                <a:lnTo>
                  <a:pt x="1712" y="37783"/>
                </a:lnTo>
                <a:lnTo>
                  <a:pt x="6609" y="34442"/>
                </a:lnTo>
                <a:lnTo>
                  <a:pt x="14332" y="31338"/>
                </a:lnTo>
                <a:lnTo>
                  <a:pt x="24523" y="27406"/>
                </a:lnTo>
                <a:lnTo>
                  <a:pt x="36823" y="21582"/>
                </a:lnTo>
                <a:lnTo>
                  <a:pt x="50873" y="12802"/>
                </a:lnTo>
                <a:lnTo>
                  <a:pt x="66315" y="0"/>
                </a:lnTo>
                <a:lnTo>
                  <a:pt x="83300" y="12948"/>
                </a:lnTo>
                <a:lnTo>
                  <a:pt x="98347" y="21806"/>
                </a:lnTo>
                <a:lnTo>
                  <a:pt x="111292" y="27582"/>
                </a:lnTo>
                <a:lnTo>
                  <a:pt x="121970" y="31284"/>
                </a:lnTo>
                <a:lnTo>
                  <a:pt x="130217" y="33920"/>
                </a:lnTo>
                <a:lnTo>
                  <a:pt x="135870" y="36499"/>
                </a:lnTo>
                <a:lnTo>
                  <a:pt x="138765" y="40028"/>
                </a:lnTo>
                <a:lnTo>
                  <a:pt x="136352" y="47685"/>
                </a:lnTo>
                <a:lnTo>
                  <a:pt x="129216" y="54309"/>
                </a:lnTo>
                <a:lnTo>
                  <a:pt x="118067" y="59724"/>
                </a:lnTo>
                <a:lnTo>
                  <a:pt x="103611" y="63755"/>
                </a:lnTo>
                <a:lnTo>
                  <a:pt x="86558" y="66227"/>
                </a:lnTo>
                <a:lnTo>
                  <a:pt x="64607" y="65870"/>
                </a:lnTo>
                <a:lnTo>
                  <a:pt x="17241" y="57957"/>
                </a:lnTo>
                <a:lnTo>
                  <a:pt x="18" y="43002"/>
                </a:lnTo>
                <a:lnTo>
                  <a:pt x="0" y="42427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93497" y="2029728"/>
            <a:ext cx="86463" cy="608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93497" y="2029728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596"/>
                </a:moveTo>
                <a:lnTo>
                  <a:pt x="3121" y="19157"/>
                </a:lnTo>
                <a:lnTo>
                  <a:pt x="11677" y="9672"/>
                </a:lnTo>
                <a:lnTo>
                  <a:pt x="24454" y="2999"/>
                </a:lnTo>
                <a:lnTo>
                  <a:pt x="40238" y="0"/>
                </a:lnTo>
                <a:lnTo>
                  <a:pt x="57456" y="1956"/>
                </a:lnTo>
                <a:lnTo>
                  <a:pt x="71447" y="7444"/>
                </a:lnTo>
                <a:lnTo>
                  <a:pt x="81390" y="15716"/>
                </a:lnTo>
                <a:lnTo>
                  <a:pt x="86463" y="26025"/>
                </a:lnTo>
                <a:lnTo>
                  <a:pt x="83925" y="39319"/>
                </a:lnTo>
                <a:lnTo>
                  <a:pt x="76367" y="49836"/>
                </a:lnTo>
                <a:lnTo>
                  <a:pt x="64845" y="57165"/>
                </a:lnTo>
                <a:lnTo>
                  <a:pt x="50420" y="60894"/>
                </a:lnTo>
                <a:lnTo>
                  <a:pt x="32167" y="59305"/>
                </a:lnTo>
                <a:lnTo>
                  <a:pt x="17560" y="54461"/>
                </a:lnTo>
                <a:lnTo>
                  <a:pt x="7067" y="47012"/>
                </a:lnTo>
                <a:lnTo>
                  <a:pt x="1160" y="37606"/>
                </a:lnTo>
                <a:lnTo>
                  <a:pt x="0" y="30596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58524" y="2168682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5">
                <a:moveTo>
                  <a:pt x="10515" y="0"/>
                </a:moveTo>
                <a:lnTo>
                  <a:pt x="0" y="0"/>
                </a:lnTo>
                <a:lnTo>
                  <a:pt x="0" y="77805"/>
                </a:lnTo>
                <a:lnTo>
                  <a:pt x="10515" y="77805"/>
                </a:lnTo>
                <a:lnTo>
                  <a:pt x="10515" y="50502"/>
                </a:lnTo>
                <a:lnTo>
                  <a:pt x="22755" y="38807"/>
                </a:lnTo>
                <a:lnTo>
                  <a:pt x="35633" y="38807"/>
                </a:lnTo>
                <a:lnTo>
                  <a:pt x="34849" y="37715"/>
                </a:lnTo>
                <a:lnTo>
                  <a:pt x="10515" y="37715"/>
                </a:lnTo>
                <a:lnTo>
                  <a:pt x="10515" y="0"/>
                </a:lnTo>
                <a:close/>
              </a:path>
              <a:path w="64135" h="78105">
                <a:moveTo>
                  <a:pt x="35633" y="38807"/>
                </a:moveTo>
                <a:lnTo>
                  <a:pt x="22755" y="38807"/>
                </a:lnTo>
                <a:lnTo>
                  <a:pt x="49944" y="77805"/>
                </a:lnTo>
                <a:lnTo>
                  <a:pt x="63607" y="77805"/>
                </a:lnTo>
                <a:lnTo>
                  <a:pt x="35633" y="38807"/>
                </a:lnTo>
                <a:close/>
              </a:path>
              <a:path w="64135" h="78105">
                <a:moveTo>
                  <a:pt x="62744" y="0"/>
                </a:moveTo>
                <a:lnTo>
                  <a:pt x="48204" y="0"/>
                </a:lnTo>
                <a:lnTo>
                  <a:pt x="10515" y="37715"/>
                </a:lnTo>
                <a:lnTo>
                  <a:pt x="34849" y="37715"/>
                </a:lnTo>
                <a:lnTo>
                  <a:pt x="30349" y="31441"/>
                </a:lnTo>
                <a:lnTo>
                  <a:pt x="627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29243" y="2188201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2" y="65233"/>
                </a:moveTo>
                <a:lnTo>
                  <a:pt x="0" y="65233"/>
                </a:lnTo>
                <a:lnTo>
                  <a:pt x="8023" y="78772"/>
                </a:lnTo>
                <a:lnTo>
                  <a:pt x="20038" y="82098"/>
                </a:lnTo>
                <a:lnTo>
                  <a:pt x="39075" y="76993"/>
                </a:lnTo>
                <a:lnTo>
                  <a:pt x="40941" y="74223"/>
                </a:lnTo>
                <a:lnTo>
                  <a:pt x="11276" y="74223"/>
                </a:lnTo>
                <a:lnTo>
                  <a:pt x="9522" y="65233"/>
                </a:lnTo>
                <a:close/>
              </a:path>
              <a:path w="48260" h="82550">
                <a:moveTo>
                  <a:pt x="47983" y="51898"/>
                </a:moveTo>
                <a:lnTo>
                  <a:pt x="38463" y="51898"/>
                </a:lnTo>
                <a:lnTo>
                  <a:pt x="38384" y="54836"/>
                </a:lnTo>
                <a:lnTo>
                  <a:pt x="36718" y="66456"/>
                </a:lnTo>
                <a:lnTo>
                  <a:pt x="23563" y="74197"/>
                </a:lnTo>
                <a:lnTo>
                  <a:pt x="11276" y="74223"/>
                </a:lnTo>
                <a:lnTo>
                  <a:pt x="40941" y="74223"/>
                </a:lnTo>
                <a:lnTo>
                  <a:pt x="46613" y="65807"/>
                </a:lnTo>
                <a:lnTo>
                  <a:pt x="47983" y="54836"/>
                </a:lnTo>
                <a:lnTo>
                  <a:pt x="47983" y="51898"/>
                </a:lnTo>
                <a:close/>
              </a:path>
              <a:path w="48260" h="82550">
                <a:moveTo>
                  <a:pt x="32176" y="0"/>
                </a:moveTo>
                <a:lnTo>
                  <a:pt x="21878" y="0"/>
                </a:lnTo>
                <a:lnTo>
                  <a:pt x="8705" y="4042"/>
                </a:lnTo>
                <a:lnTo>
                  <a:pt x="668" y="14730"/>
                </a:lnTo>
                <a:lnTo>
                  <a:pt x="457" y="28650"/>
                </a:lnTo>
                <a:lnTo>
                  <a:pt x="467" y="32901"/>
                </a:lnTo>
                <a:lnTo>
                  <a:pt x="3391" y="46557"/>
                </a:lnTo>
                <a:lnTo>
                  <a:pt x="10111" y="55898"/>
                </a:lnTo>
                <a:lnTo>
                  <a:pt x="21022" y="59845"/>
                </a:lnTo>
                <a:lnTo>
                  <a:pt x="30780" y="59924"/>
                </a:lnTo>
                <a:lnTo>
                  <a:pt x="35746" y="56343"/>
                </a:lnTo>
                <a:lnTo>
                  <a:pt x="38260" y="52330"/>
                </a:lnTo>
                <a:lnTo>
                  <a:pt x="38260" y="51898"/>
                </a:lnTo>
                <a:lnTo>
                  <a:pt x="47983" y="51898"/>
                </a:lnTo>
                <a:lnTo>
                  <a:pt x="47983" y="51585"/>
                </a:lnTo>
                <a:lnTo>
                  <a:pt x="25055" y="51585"/>
                </a:lnTo>
                <a:lnTo>
                  <a:pt x="12794" y="46362"/>
                </a:lnTo>
                <a:lnTo>
                  <a:pt x="8221" y="32901"/>
                </a:lnTo>
                <a:lnTo>
                  <a:pt x="8114" y="29790"/>
                </a:lnTo>
                <a:lnTo>
                  <a:pt x="10137" y="16905"/>
                </a:lnTo>
                <a:lnTo>
                  <a:pt x="22168" y="8605"/>
                </a:lnTo>
                <a:lnTo>
                  <a:pt x="38065" y="8605"/>
                </a:lnTo>
                <a:lnTo>
                  <a:pt x="36508" y="6399"/>
                </a:lnTo>
                <a:lnTo>
                  <a:pt x="32176" y="0"/>
                </a:lnTo>
                <a:close/>
              </a:path>
              <a:path w="48260" h="82550">
                <a:moveTo>
                  <a:pt x="38065" y="8605"/>
                </a:moveTo>
                <a:lnTo>
                  <a:pt x="22168" y="8605"/>
                </a:lnTo>
                <a:lnTo>
                  <a:pt x="35208" y="15252"/>
                </a:lnTo>
                <a:lnTo>
                  <a:pt x="38783" y="28650"/>
                </a:lnTo>
                <a:lnTo>
                  <a:pt x="34202" y="46362"/>
                </a:lnTo>
                <a:lnTo>
                  <a:pt x="25055" y="51585"/>
                </a:lnTo>
                <a:lnTo>
                  <a:pt x="47983" y="51585"/>
                </a:lnTo>
                <a:lnTo>
                  <a:pt x="47986" y="9638"/>
                </a:lnTo>
                <a:lnTo>
                  <a:pt x="38793" y="9638"/>
                </a:lnTo>
                <a:lnTo>
                  <a:pt x="38065" y="8605"/>
                </a:lnTo>
                <a:close/>
              </a:path>
              <a:path w="48260" h="82550">
                <a:moveTo>
                  <a:pt x="47986" y="1612"/>
                </a:moveTo>
                <a:lnTo>
                  <a:pt x="39009" y="1612"/>
                </a:lnTo>
                <a:lnTo>
                  <a:pt x="39009" y="9638"/>
                </a:lnTo>
                <a:lnTo>
                  <a:pt x="47986" y="9638"/>
                </a:lnTo>
                <a:lnTo>
                  <a:pt x="47986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82491" y="2242170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930" y="0"/>
                </a:lnTo>
              </a:path>
            </a:pathLst>
          </a:custGeom>
          <a:ln w="1150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50243" y="2740608"/>
            <a:ext cx="161757" cy="1833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50206" y="2740544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4">
                <a:moveTo>
                  <a:pt x="253" y="146200"/>
                </a:moveTo>
                <a:lnTo>
                  <a:pt x="246" y="142591"/>
                </a:lnTo>
                <a:lnTo>
                  <a:pt x="227" y="133736"/>
                </a:lnTo>
                <a:lnTo>
                  <a:pt x="199" y="120845"/>
                </a:lnTo>
                <a:lnTo>
                  <a:pt x="164" y="105124"/>
                </a:lnTo>
                <a:lnTo>
                  <a:pt x="55" y="53057"/>
                </a:lnTo>
                <a:lnTo>
                  <a:pt x="0" y="18992"/>
                </a:lnTo>
                <a:lnTo>
                  <a:pt x="5009" y="13459"/>
                </a:lnTo>
                <a:lnTo>
                  <a:pt x="52430" y="1288"/>
                </a:lnTo>
                <a:lnTo>
                  <a:pt x="86733" y="0"/>
                </a:lnTo>
                <a:lnTo>
                  <a:pt x="104365" y="367"/>
                </a:lnTo>
                <a:lnTo>
                  <a:pt x="148946" y="6177"/>
                </a:lnTo>
                <a:lnTo>
                  <a:pt x="171229" y="44462"/>
                </a:lnTo>
                <a:lnTo>
                  <a:pt x="172871" y="96726"/>
                </a:lnTo>
                <a:lnTo>
                  <a:pt x="173453" y="141588"/>
                </a:lnTo>
                <a:lnTo>
                  <a:pt x="173503" y="149791"/>
                </a:lnTo>
                <a:lnTo>
                  <a:pt x="171419" y="157612"/>
                </a:lnTo>
                <a:lnTo>
                  <a:pt x="128727" y="179593"/>
                </a:lnTo>
                <a:lnTo>
                  <a:pt x="93004" y="183377"/>
                </a:lnTo>
                <a:lnTo>
                  <a:pt x="73253" y="182466"/>
                </a:lnTo>
                <a:lnTo>
                  <a:pt x="25636" y="170819"/>
                </a:lnTo>
                <a:lnTo>
                  <a:pt x="253" y="146200"/>
                </a:lnTo>
                <a:close/>
              </a:path>
            </a:pathLst>
          </a:custGeom>
          <a:ln w="462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50041" y="2727225"/>
            <a:ext cx="161946" cy="611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0027" y="2727225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4">
                <a:moveTo>
                  <a:pt x="0" y="30640"/>
                </a:moveTo>
                <a:lnTo>
                  <a:pt x="30455" y="7310"/>
                </a:lnTo>
                <a:lnTo>
                  <a:pt x="81817" y="0"/>
                </a:lnTo>
                <a:lnTo>
                  <a:pt x="101890" y="664"/>
                </a:lnTo>
                <a:lnTo>
                  <a:pt x="150032" y="9737"/>
                </a:lnTo>
                <a:lnTo>
                  <a:pt x="173083" y="26434"/>
                </a:lnTo>
                <a:lnTo>
                  <a:pt x="171329" y="34551"/>
                </a:lnTo>
                <a:lnTo>
                  <a:pt x="130139" y="57120"/>
                </a:lnTo>
                <a:lnTo>
                  <a:pt x="95301" y="61179"/>
                </a:lnTo>
                <a:lnTo>
                  <a:pt x="74741" y="60585"/>
                </a:lnTo>
                <a:lnTo>
                  <a:pt x="25789" y="52080"/>
                </a:lnTo>
                <a:lnTo>
                  <a:pt x="0" y="30640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67412" y="2709170"/>
            <a:ext cx="138765" cy="662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67412" y="2709170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47"/>
                </a:moveTo>
                <a:lnTo>
                  <a:pt x="1712" y="37802"/>
                </a:lnTo>
                <a:lnTo>
                  <a:pt x="6611" y="34459"/>
                </a:lnTo>
                <a:lnTo>
                  <a:pt x="14337" y="31352"/>
                </a:lnTo>
                <a:lnTo>
                  <a:pt x="24531" y="27417"/>
                </a:lnTo>
                <a:lnTo>
                  <a:pt x="36835" y="21590"/>
                </a:lnTo>
                <a:lnTo>
                  <a:pt x="50889" y="12806"/>
                </a:lnTo>
                <a:lnTo>
                  <a:pt x="66335" y="0"/>
                </a:lnTo>
                <a:lnTo>
                  <a:pt x="83314" y="12955"/>
                </a:lnTo>
                <a:lnTo>
                  <a:pt x="98357" y="21818"/>
                </a:lnTo>
                <a:lnTo>
                  <a:pt x="111298" y="27597"/>
                </a:lnTo>
                <a:lnTo>
                  <a:pt x="121974" y="31302"/>
                </a:lnTo>
                <a:lnTo>
                  <a:pt x="130220" y="33939"/>
                </a:lnTo>
                <a:lnTo>
                  <a:pt x="135872" y="36519"/>
                </a:lnTo>
                <a:lnTo>
                  <a:pt x="138765" y="40050"/>
                </a:lnTo>
                <a:lnTo>
                  <a:pt x="136352" y="47707"/>
                </a:lnTo>
                <a:lnTo>
                  <a:pt x="129217" y="54332"/>
                </a:lnTo>
                <a:lnTo>
                  <a:pt x="118069" y="59751"/>
                </a:lnTo>
                <a:lnTo>
                  <a:pt x="103615" y="63785"/>
                </a:lnTo>
                <a:lnTo>
                  <a:pt x="86563" y="66260"/>
                </a:lnTo>
                <a:lnTo>
                  <a:pt x="64612" y="65903"/>
                </a:lnTo>
                <a:lnTo>
                  <a:pt x="17246" y="57984"/>
                </a:lnTo>
                <a:lnTo>
                  <a:pt x="19" y="43026"/>
                </a:lnTo>
                <a:lnTo>
                  <a:pt x="0" y="42447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93497" y="2680056"/>
            <a:ext cx="86460" cy="608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93497" y="2680056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09"/>
                </a:moveTo>
                <a:lnTo>
                  <a:pt x="3120" y="19164"/>
                </a:lnTo>
                <a:lnTo>
                  <a:pt x="11674" y="9675"/>
                </a:lnTo>
                <a:lnTo>
                  <a:pt x="24448" y="3001"/>
                </a:lnTo>
                <a:lnTo>
                  <a:pt x="40229" y="0"/>
                </a:lnTo>
                <a:lnTo>
                  <a:pt x="57448" y="1955"/>
                </a:lnTo>
                <a:lnTo>
                  <a:pt x="71439" y="7441"/>
                </a:lnTo>
                <a:lnTo>
                  <a:pt x="81383" y="15712"/>
                </a:lnTo>
                <a:lnTo>
                  <a:pt x="86460" y="26023"/>
                </a:lnTo>
                <a:lnTo>
                  <a:pt x="83925" y="39322"/>
                </a:lnTo>
                <a:lnTo>
                  <a:pt x="76367" y="49839"/>
                </a:lnTo>
                <a:lnTo>
                  <a:pt x="64847" y="57166"/>
                </a:lnTo>
                <a:lnTo>
                  <a:pt x="50424" y="60894"/>
                </a:lnTo>
                <a:lnTo>
                  <a:pt x="32168" y="59306"/>
                </a:lnTo>
                <a:lnTo>
                  <a:pt x="17559" y="54465"/>
                </a:lnTo>
                <a:lnTo>
                  <a:pt x="7066" y="47020"/>
                </a:lnTo>
                <a:lnTo>
                  <a:pt x="1159" y="37615"/>
                </a:lnTo>
                <a:lnTo>
                  <a:pt x="0" y="30609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58524" y="2818921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5">
                <a:moveTo>
                  <a:pt x="10515" y="0"/>
                </a:moveTo>
                <a:lnTo>
                  <a:pt x="0" y="0"/>
                </a:lnTo>
                <a:lnTo>
                  <a:pt x="0" y="77792"/>
                </a:lnTo>
                <a:lnTo>
                  <a:pt x="10515" y="77792"/>
                </a:lnTo>
                <a:lnTo>
                  <a:pt x="10515" y="50490"/>
                </a:lnTo>
                <a:lnTo>
                  <a:pt x="22755" y="38794"/>
                </a:lnTo>
                <a:lnTo>
                  <a:pt x="35640" y="38794"/>
                </a:lnTo>
                <a:lnTo>
                  <a:pt x="34857" y="37702"/>
                </a:lnTo>
                <a:lnTo>
                  <a:pt x="10515" y="37702"/>
                </a:lnTo>
                <a:lnTo>
                  <a:pt x="10515" y="0"/>
                </a:lnTo>
                <a:close/>
              </a:path>
              <a:path w="64135" h="78105">
                <a:moveTo>
                  <a:pt x="35640" y="38794"/>
                </a:moveTo>
                <a:lnTo>
                  <a:pt x="22755" y="38794"/>
                </a:lnTo>
                <a:lnTo>
                  <a:pt x="49944" y="77792"/>
                </a:lnTo>
                <a:lnTo>
                  <a:pt x="63607" y="77792"/>
                </a:lnTo>
                <a:lnTo>
                  <a:pt x="35640" y="38794"/>
                </a:lnTo>
                <a:close/>
              </a:path>
              <a:path w="64135" h="78105">
                <a:moveTo>
                  <a:pt x="62744" y="0"/>
                </a:moveTo>
                <a:lnTo>
                  <a:pt x="48204" y="0"/>
                </a:lnTo>
                <a:lnTo>
                  <a:pt x="10515" y="37702"/>
                </a:lnTo>
                <a:lnTo>
                  <a:pt x="34857" y="37702"/>
                </a:lnTo>
                <a:lnTo>
                  <a:pt x="30349" y="31415"/>
                </a:lnTo>
                <a:lnTo>
                  <a:pt x="627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29243" y="2838414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2" y="65233"/>
                </a:moveTo>
                <a:lnTo>
                  <a:pt x="0" y="65233"/>
                </a:lnTo>
                <a:lnTo>
                  <a:pt x="8023" y="78772"/>
                </a:lnTo>
                <a:lnTo>
                  <a:pt x="20038" y="82098"/>
                </a:lnTo>
                <a:lnTo>
                  <a:pt x="39078" y="76991"/>
                </a:lnTo>
                <a:lnTo>
                  <a:pt x="40934" y="74236"/>
                </a:lnTo>
                <a:lnTo>
                  <a:pt x="11276" y="74236"/>
                </a:lnTo>
                <a:lnTo>
                  <a:pt x="9522" y="65233"/>
                </a:lnTo>
                <a:close/>
              </a:path>
              <a:path w="48260" h="82550">
                <a:moveTo>
                  <a:pt x="47983" y="51898"/>
                </a:moveTo>
                <a:lnTo>
                  <a:pt x="38463" y="51898"/>
                </a:lnTo>
                <a:lnTo>
                  <a:pt x="38383" y="54841"/>
                </a:lnTo>
                <a:lnTo>
                  <a:pt x="36720" y="66458"/>
                </a:lnTo>
                <a:lnTo>
                  <a:pt x="23580" y="74209"/>
                </a:lnTo>
                <a:lnTo>
                  <a:pt x="11276" y="74236"/>
                </a:lnTo>
                <a:lnTo>
                  <a:pt x="40934" y="74236"/>
                </a:lnTo>
                <a:lnTo>
                  <a:pt x="46614" y="65804"/>
                </a:lnTo>
                <a:lnTo>
                  <a:pt x="47983" y="54841"/>
                </a:lnTo>
                <a:lnTo>
                  <a:pt x="47983" y="51898"/>
                </a:lnTo>
                <a:close/>
              </a:path>
              <a:path w="48260" h="82550">
                <a:moveTo>
                  <a:pt x="32176" y="0"/>
                </a:moveTo>
                <a:lnTo>
                  <a:pt x="21878" y="0"/>
                </a:lnTo>
                <a:lnTo>
                  <a:pt x="8708" y="4040"/>
                </a:lnTo>
                <a:lnTo>
                  <a:pt x="671" y="14727"/>
                </a:lnTo>
                <a:lnTo>
                  <a:pt x="459" y="28640"/>
                </a:lnTo>
                <a:lnTo>
                  <a:pt x="469" y="32906"/>
                </a:lnTo>
                <a:lnTo>
                  <a:pt x="3389" y="46561"/>
                </a:lnTo>
                <a:lnTo>
                  <a:pt x="10104" y="55905"/>
                </a:lnTo>
                <a:lnTo>
                  <a:pt x="21007" y="59856"/>
                </a:lnTo>
                <a:lnTo>
                  <a:pt x="30780" y="59937"/>
                </a:lnTo>
                <a:lnTo>
                  <a:pt x="35746" y="56356"/>
                </a:lnTo>
                <a:lnTo>
                  <a:pt x="38260" y="52355"/>
                </a:lnTo>
                <a:lnTo>
                  <a:pt x="38260" y="51898"/>
                </a:lnTo>
                <a:lnTo>
                  <a:pt x="47983" y="51898"/>
                </a:lnTo>
                <a:lnTo>
                  <a:pt x="47983" y="51585"/>
                </a:lnTo>
                <a:lnTo>
                  <a:pt x="25061" y="51585"/>
                </a:lnTo>
                <a:lnTo>
                  <a:pt x="12792" y="46362"/>
                </a:lnTo>
                <a:lnTo>
                  <a:pt x="8220" y="32906"/>
                </a:lnTo>
                <a:lnTo>
                  <a:pt x="8114" y="29803"/>
                </a:lnTo>
                <a:lnTo>
                  <a:pt x="10134" y="16916"/>
                </a:lnTo>
                <a:lnTo>
                  <a:pt x="22152" y="8606"/>
                </a:lnTo>
                <a:lnTo>
                  <a:pt x="38059" y="8606"/>
                </a:lnTo>
                <a:lnTo>
                  <a:pt x="36508" y="6399"/>
                </a:lnTo>
                <a:lnTo>
                  <a:pt x="32176" y="0"/>
                </a:lnTo>
                <a:close/>
              </a:path>
              <a:path w="48260" h="82550">
                <a:moveTo>
                  <a:pt x="38059" y="8606"/>
                </a:moveTo>
                <a:lnTo>
                  <a:pt x="22152" y="8606"/>
                </a:lnTo>
                <a:lnTo>
                  <a:pt x="35200" y="15245"/>
                </a:lnTo>
                <a:lnTo>
                  <a:pt x="38782" y="28640"/>
                </a:lnTo>
                <a:lnTo>
                  <a:pt x="34199" y="46365"/>
                </a:lnTo>
                <a:lnTo>
                  <a:pt x="25061" y="51585"/>
                </a:lnTo>
                <a:lnTo>
                  <a:pt x="47983" y="51585"/>
                </a:lnTo>
                <a:lnTo>
                  <a:pt x="47986" y="9650"/>
                </a:lnTo>
                <a:lnTo>
                  <a:pt x="38793" y="9650"/>
                </a:lnTo>
                <a:lnTo>
                  <a:pt x="38059" y="8606"/>
                </a:lnTo>
                <a:close/>
              </a:path>
              <a:path w="48260" h="82550">
                <a:moveTo>
                  <a:pt x="47986" y="1624"/>
                </a:moveTo>
                <a:lnTo>
                  <a:pt x="39009" y="1624"/>
                </a:lnTo>
                <a:lnTo>
                  <a:pt x="39009" y="9650"/>
                </a:lnTo>
                <a:lnTo>
                  <a:pt x="47986" y="9650"/>
                </a:lnTo>
                <a:lnTo>
                  <a:pt x="47986" y="16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82491" y="2892402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930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50243" y="3312889"/>
            <a:ext cx="161757" cy="1833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50206" y="3312876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4">
                <a:moveTo>
                  <a:pt x="253" y="146200"/>
                </a:moveTo>
                <a:lnTo>
                  <a:pt x="246" y="142587"/>
                </a:lnTo>
                <a:lnTo>
                  <a:pt x="227" y="133731"/>
                </a:lnTo>
                <a:lnTo>
                  <a:pt x="199" y="120839"/>
                </a:lnTo>
                <a:lnTo>
                  <a:pt x="164" y="105118"/>
                </a:lnTo>
                <a:lnTo>
                  <a:pt x="55" y="53054"/>
                </a:lnTo>
                <a:lnTo>
                  <a:pt x="0" y="18992"/>
                </a:lnTo>
                <a:lnTo>
                  <a:pt x="5009" y="13463"/>
                </a:lnTo>
                <a:lnTo>
                  <a:pt x="52430" y="1290"/>
                </a:lnTo>
                <a:lnTo>
                  <a:pt x="86733" y="0"/>
                </a:lnTo>
                <a:lnTo>
                  <a:pt x="104364" y="367"/>
                </a:lnTo>
                <a:lnTo>
                  <a:pt x="148945" y="6179"/>
                </a:lnTo>
                <a:lnTo>
                  <a:pt x="171228" y="44466"/>
                </a:lnTo>
                <a:lnTo>
                  <a:pt x="172871" y="96723"/>
                </a:lnTo>
                <a:lnTo>
                  <a:pt x="173453" y="141587"/>
                </a:lnTo>
                <a:lnTo>
                  <a:pt x="173503" y="149796"/>
                </a:lnTo>
                <a:lnTo>
                  <a:pt x="171419" y="157611"/>
                </a:lnTo>
                <a:lnTo>
                  <a:pt x="128722" y="179582"/>
                </a:lnTo>
                <a:lnTo>
                  <a:pt x="92994" y="183364"/>
                </a:lnTo>
                <a:lnTo>
                  <a:pt x="73244" y="182454"/>
                </a:lnTo>
                <a:lnTo>
                  <a:pt x="25628" y="170810"/>
                </a:lnTo>
                <a:lnTo>
                  <a:pt x="253" y="146200"/>
                </a:lnTo>
                <a:close/>
              </a:path>
            </a:pathLst>
          </a:custGeom>
          <a:ln w="4627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50041" y="3299544"/>
            <a:ext cx="161946" cy="611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50027" y="3299544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3"/>
                </a:moveTo>
                <a:lnTo>
                  <a:pt x="30453" y="7312"/>
                </a:lnTo>
                <a:lnTo>
                  <a:pt x="81811" y="0"/>
                </a:lnTo>
                <a:lnTo>
                  <a:pt x="101884" y="664"/>
                </a:lnTo>
                <a:lnTo>
                  <a:pt x="150026" y="9737"/>
                </a:lnTo>
                <a:lnTo>
                  <a:pt x="173081" y="26439"/>
                </a:lnTo>
                <a:lnTo>
                  <a:pt x="171328" y="34554"/>
                </a:lnTo>
                <a:lnTo>
                  <a:pt x="130142" y="57129"/>
                </a:lnTo>
                <a:lnTo>
                  <a:pt x="95307" y="61191"/>
                </a:lnTo>
                <a:lnTo>
                  <a:pt x="74746" y="60597"/>
                </a:lnTo>
                <a:lnTo>
                  <a:pt x="25793" y="52088"/>
                </a:lnTo>
                <a:lnTo>
                  <a:pt x="0" y="30653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67412" y="3281489"/>
            <a:ext cx="138761" cy="662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67412" y="3281489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47"/>
                </a:moveTo>
                <a:lnTo>
                  <a:pt x="1712" y="37802"/>
                </a:lnTo>
                <a:lnTo>
                  <a:pt x="6610" y="34459"/>
                </a:lnTo>
                <a:lnTo>
                  <a:pt x="14334" y="31352"/>
                </a:lnTo>
                <a:lnTo>
                  <a:pt x="24526" y="27417"/>
                </a:lnTo>
                <a:lnTo>
                  <a:pt x="36828" y="21590"/>
                </a:lnTo>
                <a:lnTo>
                  <a:pt x="50879" y="12805"/>
                </a:lnTo>
                <a:lnTo>
                  <a:pt x="66323" y="0"/>
                </a:lnTo>
                <a:lnTo>
                  <a:pt x="83299" y="12958"/>
                </a:lnTo>
                <a:lnTo>
                  <a:pt x="98339" y="21822"/>
                </a:lnTo>
                <a:lnTo>
                  <a:pt x="111279" y="27602"/>
                </a:lnTo>
                <a:lnTo>
                  <a:pt x="121955" y="31305"/>
                </a:lnTo>
                <a:lnTo>
                  <a:pt x="130203" y="33939"/>
                </a:lnTo>
                <a:lnTo>
                  <a:pt x="135860" y="36513"/>
                </a:lnTo>
                <a:lnTo>
                  <a:pt x="138761" y="40036"/>
                </a:lnTo>
                <a:lnTo>
                  <a:pt x="136350" y="47702"/>
                </a:lnTo>
                <a:lnTo>
                  <a:pt x="129218" y="54332"/>
                </a:lnTo>
                <a:lnTo>
                  <a:pt x="118073" y="59752"/>
                </a:lnTo>
                <a:lnTo>
                  <a:pt x="103622" y="63785"/>
                </a:lnTo>
                <a:lnTo>
                  <a:pt x="86574" y="66259"/>
                </a:lnTo>
                <a:lnTo>
                  <a:pt x="64621" y="65902"/>
                </a:lnTo>
                <a:lnTo>
                  <a:pt x="17252" y="57991"/>
                </a:lnTo>
                <a:lnTo>
                  <a:pt x="19" y="43031"/>
                </a:lnTo>
                <a:lnTo>
                  <a:pt x="0" y="42447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93497" y="3252375"/>
            <a:ext cx="86458" cy="608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93497" y="3252375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20"/>
                </a:moveTo>
                <a:lnTo>
                  <a:pt x="3120" y="19170"/>
                </a:lnTo>
                <a:lnTo>
                  <a:pt x="11672" y="9679"/>
                </a:lnTo>
                <a:lnTo>
                  <a:pt x="24443" y="3003"/>
                </a:lnTo>
                <a:lnTo>
                  <a:pt x="40221" y="0"/>
                </a:lnTo>
                <a:lnTo>
                  <a:pt x="57440" y="1954"/>
                </a:lnTo>
                <a:lnTo>
                  <a:pt x="71432" y="7438"/>
                </a:lnTo>
                <a:lnTo>
                  <a:pt x="81378" y="15708"/>
                </a:lnTo>
                <a:lnTo>
                  <a:pt x="86458" y="26020"/>
                </a:lnTo>
                <a:lnTo>
                  <a:pt x="83924" y="39325"/>
                </a:lnTo>
                <a:lnTo>
                  <a:pt x="76368" y="49843"/>
                </a:lnTo>
                <a:lnTo>
                  <a:pt x="64850" y="57168"/>
                </a:lnTo>
                <a:lnTo>
                  <a:pt x="50427" y="60893"/>
                </a:lnTo>
                <a:lnTo>
                  <a:pt x="32169" y="59306"/>
                </a:lnTo>
                <a:lnTo>
                  <a:pt x="17558" y="54469"/>
                </a:lnTo>
                <a:lnTo>
                  <a:pt x="7065" y="47026"/>
                </a:lnTo>
                <a:lnTo>
                  <a:pt x="1158" y="37624"/>
                </a:lnTo>
                <a:lnTo>
                  <a:pt x="0" y="30620"/>
                </a:lnTo>
                <a:close/>
              </a:path>
            </a:pathLst>
          </a:custGeom>
          <a:ln w="46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58524" y="3391139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15" y="0"/>
                </a:moveTo>
                <a:lnTo>
                  <a:pt x="0" y="0"/>
                </a:lnTo>
                <a:lnTo>
                  <a:pt x="0" y="77817"/>
                </a:lnTo>
                <a:lnTo>
                  <a:pt x="10515" y="77817"/>
                </a:lnTo>
                <a:lnTo>
                  <a:pt x="10515" y="50502"/>
                </a:lnTo>
                <a:lnTo>
                  <a:pt x="22755" y="38806"/>
                </a:lnTo>
                <a:lnTo>
                  <a:pt x="35638" y="38806"/>
                </a:lnTo>
                <a:lnTo>
                  <a:pt x="34856" y="37715"/>
                </a:lnTo>
                <a:lnTo>
                  <a:pt x="10515" y="37715"/>
                </a:lnTo>
                <a:lnTo>
                  <a:pt x="10515" y="0"/>
                </a:lnTo>
                <a:close/>
              </a:path>
              <a:path w="64135" h="78104">
                <a:moveTo>
                  <a:pt x="35638" y="38806"/>
                </a:moveTo>
                <a:lnTo>
                  <a:pt x="22755" y="38806"/>
                </a:lnTo>
                <a:lnTo>
                  <a:pt x="49944" y="77817"/>
                </a:lnTo>
                <a:lnTo>
                  <a:pt x="63607" y="77817"/>
                </a:lnTo>
                <a:lnTo>
                  <a:pt x="35638" y="38806"/>
                </a:lnTo>
                <a:close/>
              </a:path>
              <a:path w="64135" h="78104">
                <a:moveTo>
                  <a:pt x="62744" y="0"/>
                </a:moveTo>
                <a:lnTo>
                  <a:pt x="48204" y="0"/>
                </a:lnTo>
                <a:lnTo>
                  <a:pt x="10515" y="37715"/>
                </a:lnTo>
                <a:lnTo>
                  <a:pt x="34856" y="37715"/>
                </a:lnTo>
                <a:lnTo>
                  <a:pt x="30349" y="31428"/>
                </a:lnTo>
                <a:lnTo>
                  <a:pt x="627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29243" y="3410644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2" y="65244"/>
                </a:moveTo>
                <a:lnTo>
                  <a:pt x="0" y="65244"/>
                </a:lnTo>
                <a:lnTo>
                  <a:pt x="8023" y="78779"/>
                </a:lnTo>
                <a:lnTo>
                  <a:pt x="20037" y="82110"/>
                </a:lnTo>
                <a:lnTo>
                  <a:pt x="39075" y="77006"/>
                </a:lnTo>
                <a:lnTo>
                  <a:pt x="40933" y="74248"/>
                </a:lnTo>
                <a:lnTo>
                  <a:pt x="11276" y="74248"/>
                </a:lnTo>
                <a:lnTo>
                  <a:pt x="9522" y="65244"/>
                </a:lnTo>
                <a:close/>
              </a:path>
              <a:path w="48260" h="82550">
                <a:moveTo>
                  <a:pt x="47983" y="51911"/>
                </a:moveTo>
                <a:lnTo>
                  <a:pt x="38463" y="51911"/>
                </a:lnTo>
                <a:lnTo>
                  <a:pt x="38384" y="54849"/>
                </a:lnTo>
                <a:lnTo>
                  <a:pt x="36720" y="66465"/>
                </a:lnTo>
                <a:lnTo>
                  <a:pt x="23579" y="74221"/>
                </a:lnTo>
                <a:lnTo>
                  <a:pt x="11276" y="74248"/>
                </a:lnTo>
                <a:lnTo>
                  <a:pt x="40933" y="74248"/>
                </a:lnTo>
                <a:lnTo>
                  <a:pt x="46612" y="65820"/>
                </a:lnTo>
                <a:lnTo>
                  <a:pt x="47983" y="54849"/>
                </a:lnTo>
                <a:lnTo>
                  <a:pt x="47983" y="51911"/>
                </a:lnTo>
                <a:close/>
              </a:path>
              <a:path w="48260" h="82550">
                <a:moveTo>
                  <a:pt x="32176" y="0"/>
                </a:moveTo>
                <a:lnTo>
                  <a:pt x="21878" y="0"/>
                </a:lnTo>
                <a:lnTo>
                  <a:pt x="8708" y="4043"/>
                </a:lnTo>
                <a:lnTo>
                  <a:pt x="671" y="14732"/>
                </a:lnTo>
                <a:lnTo>
                  <a:pt x="459" y="28653"/>
                </a:lnTo>
                <a:lnTo>
                  <a:pt x="470" y="32914"/>
                </a:lnTo>
                <a:lnTo>
                  <a:pt x="3392" y="46562"/>
                </a:lnTo>
                <a:lnTo>
                  <a:pt x="10111" y="55901"/>
                </a:lnTo>
                <a:lnTo>
                  <a:pt x="21023" y="59845"/>
                </a:lnTo>
                <a:lnTo>
                  <a:pt x="30780" y="59924"/>
                </a:lnTo>
                <a:lnTo>
                  <a:pt x="35746" y="56356"/>
                </a:lnTo>
                <a:lnTo>
                  <a:pt x="38260" y="52355"/>
                </a:lnTo>
                <a:lnTo>
                  <a:pt x="38260" y="51911"/>
                </a:lnTo>
                <a:lnTo>
                  <a:pt x="47983" y="51911"/>
                </a:lnTo>
                <a:lnTo>
                  <a:pt x="47983" y="51596"/>
                </a:lnTo>
                <a:lnTo>
                  <a:pt x="25059" y="51596"/>
                </a:lnTo>
                <a:lnTo>
                  <a:pt x="12792" y="46372"/>
                </a:lnTo>
                <a:lnTo>
                  <a:pt x="8220" y="32914"/>
                </a:lnTo>
                <a:lnTo>
                  <a:pt x="8114" y="29815"/>
                </a:lnTo>
                <a:lnTo>
                  <a:pt x="10134" y="16920"/>
                </a:lnTo>
                <a:lnTo>
                  <a:pt x="22152" y="8619"/>
                </a:lnTo>
                <a:lnTo>
                  <a:pt x="38071" y="8619"/>
                </a:lnTo>
                <a:lnTo>
                  <a:pt x="36508" y="6386"/>
                </a:lnTo>
                <a:lnTo>
                  <a:pt x="32176" y="0"/>
                </a:lnTo>
                <a:close/>
              </a:path>
              <a:path w="48260" h="82550">
                <a:moveTo>
                  <a:pt x="38071" y="8619"/>
                </a:moveTo>
                <a:lnTo>
                  <a:pt x="22152" y="8619"/>
                </a:lnTo>
                <a:lnTo>
                  <a:pt x="35203" y="15260"/>
                </a:lnTo>
                <a:lnTo>
                  <a:pt x="38782" y="28653"/>
                </a:lnTo>
                <a:lnTo>
                  <a:pt x="34204" y="46375"/>
                </a:lnTo>
                <a:lnTo>
                  <a:pt x="25059" y="51596"/>
                </a:lnTo>
                <a:lnTo>
                  <a:pt x="47983" y="51596"/>
                </a:lnTo>
                <a:lnTo>
                  <a:pt x="47986" y="9650"/>
                </a:lnTo>
                <a:lnTo>
                  <a:pt x="38793" y="9650"/>
                </a:lnTo>
                <a:lnTo>
                  <a:pt x="38071" y="8619"/>
                </a:lnTo>
                <a:close/>
              </a:path>
              <a:path w="48260" h="82550">
                <a:moveTo>
                  <a:pt x="47986" y="1637"/>
                </a:moveTo>
                <a:lnTo>
                  <a:pt x="39009" y="1637"/>
                </a:lnTo>
                <a:lnTo>
                  <a:pt x="39009" y="9650"/>
                </a:lnTo>
                <a:lnTo>
                  <a:pt x="47986" y="9650"/>
                </a:lnTo>
                <a:lnTo>
                  <a:pt x="47986" y="16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82491" y="3464614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930" y="0"/>
                </a:lnTo>
              </a:path>
            </a:pathLst>
          </a:custGeom>
          <a:ln w="114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83394" y="5030189"/>
            <a:ext cx="60325" cy="138430"/>
          </a:xfrm>
          <a:custGeom>
            <a:avLst/>
            <a:gdLst/>
            <a:ahLst/>
            <a:cxnLst/>
            <a:rect l="l" t="t" r="r" b="b"/>
            <a:pathLst>
              <a:path w="60325" h="138429">
                <a:moveTo>
                  <a:pt x="60076" y="0"/>
                </a:moveTo>
                <a:lnTo>
                  <a:pt x="37722" y="0"/>
                </a:lnTo>
                <a:lnTo>
                  <a:pt x="35002" y="9923"/>
                </a:lnTo>
                <a:lnTo>
                  <a:pt x="26453" y="18782"/>
                </a:lnTo>
                <a:lnTo>
                  <a:pt x="9850" y="23657"/>
                </a:lnTo>
                <a:lnTo>
                  <a:pt x="0" y="23911"/>
                </a:lnTo>
                <a:lnTo>
                  <a:pt x="0" y="42960"/>
                </a:lnTo>
                <a:lnTo>
                  <a:pt x="32868" y="42960"/>
                </a:lnTo>
                <a:lnTo>
                  <a:pt x="32868" y="138060"/>
                </a:lnTo>
                <a:lnTo>
                  <a:pt x="60076" y="138060"/>
                </a:lnTo>
                <a:lnTo>
                  <a:pt x="6007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1344" y="5002874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39">
                <a:moveTo>
                  <a:pt x="0" y="192703"/>
                </a:moveTo>
                <a:lnTo>
                  <a:pt x="192693" y="192703"/>
                </a:lnTo>
                <a:lnTo>
                  <a:pt x="192693" y="0"/>
                </a:lnTo>
                <a:lnTo>
                  <a:pt x="0" y="0"/>
                </a:lnTo>
                <a:lnTo>
                  <a:pt x="0" y="192703"/>
                </a:lnTo>
                <a:close/>
              </a:path>
            </a:pathLst>
          </a:custGeom>
          <a:ln w="12029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70562" y="5623198"/>
            <a:ext cx="94615" cy="137795"/>
          </a:xfrm>
          <a:custGeom>
            <a:avLst/>
            <a:gdLst/>
            <a:ahLst/>
            <a:cxnLst/>
            <a:rect l="l" t="t" r="r" b="b"/>
            <a:pathLst>
              <a:path w="94615" h="137795">
                <a:moveTo>
                  <a:pt x="88514" y="24672"/>
                </a:moveTo>
                <a:lnTo>
                  <a:pt x="37717" y="24672"/>
                </a:lnTo>
                <a:lnTo>
                  <a:pt x="56258" y="26518"/>
                </a:lnTo>
                <a:lnTo>
                  <a:pt x="64966" y="34001"/>
                </a:lnTo>
                <a:lnTo>
                  <a:pt x="43409" y="74528"/>
                </a:lnTo>
                <a:lnTo>
                  <a:pt x="26013" y="88469"/>
                </a:lnTo>
                <a:lnTo>
                  <a:pt x="14133" y="100575"/>
                </a:lnTo>
                <a:lnTo>
                  <a:pt x="6680" y="111183"/>
                </a:lnTo>
                <a:lnTo>
                  <a:pt x="2565" y="120633"/>
                </a:lnTo>
                <a:lnTo>
                  <a:pt x="701" y="129264"/>
                </a:lnTo>
                <a:lnTo>
                  <a:pt x="0" y="137416"/>
                </a:lnTo>
                <a:lnTo>
                  <a:pt x="94294" y="137713"/>
                </a:lnTo>
                <a:lnTo>
                  <a:pt x="94294" y="113598"/>
                </a:lnTo>
                <a:lnTo>
                  <a:pt x="34404" y="113598"/>
                </a:lnTo>
                <a:lnTo>
                  <a:pt x="39365" y="107340"/>
                </a:lnTo>
                <a:lnTo>
                  <a:pt x="48647" y="99894"/>
                </a:lnTo>
                <a:lnTo>
                  <a:pt x="62691" y="89956"/>
                </a:lnTo>
                <a:lnTo>
                  <a:pt x="73271" y="82252"/>
                </a:lnTo>
                <a:lnTo>
                  <a:pt x="82632" y="73484"/>
                </a:lnTo>
                <a:lnTo>
                  <a:pt x="89765" y="62927"/>
                </a:lnTo>
                <a:lnTo>
                  <a:pt x="93661" y="49853"/>
                </a:lnTo>
                <a:lnTo>
                  <a:pt x="91840" y="32725"/>
                </a:lnTo>
                <a:lnTo>
                  <a:pt x="88514" y="24672"/>
                </a:lnTo>
                <a:close/>
              </a:path>
              <a:path w="94615" h="137795">
                <a:moveTo>
                  <a:pt x="53224" y="0"/>
                </a:moveTo>
                <a:lnTo>
                  <a:pt x="8580" y="19015"/>
                </a:lnTo>
                <a:lnTo>
                  <a:pt x="2664" y="35139"/>
                </a:lnTo>
                <a:lnTo>
                  <a:pt x="27985" y="48453"/>
                </a:lnTo>
                <a:lnTo>
                  <a:pt x="29457" y="35326"/>
                </a:lnTo>
                <a:lnTo>
                  <a:pt x="37717" y="24672"/>
                </a:lnTo>
                <a:lnTo>
                  <a:pt x="88514" y="24672"/>
                </a:lnTo>
                <a:lnTo>
                  <a:pt x="86297" y="19305"/>
                </a:lnTo>
                <a:lnTo>
                  <a:pt x="77622" y="9464"/>
                </a:lnTo>
                <a:lnTo>
                  <a:pt x="66401" y="3072"/>
                </a:lnTo>
                <a:lnTo>
                  <a:pt x="5322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1344" y="5595536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39">
                <a:moveTo>
                  <a:pt x="0" y="192690"/>
                </a:moveTo>
                <a:lnTo>
                  <a:pt x="192693" y="192690"/>
                </a:lnTo>
                <a:lnTo>
                  <a:pt x="192693" y="0"/>
                </a:lnTo>
                <a:lnTo>
                  <a:pt x="0" y="0"/>
                </a:lnTo>
                <a:lnTo>
                  <a:pt x="0" y="192690"/>
                </a:lnTo>
                <a:close/>
              </a:path>
            </a:pathLst>
          </a:custGeom>
          <a:ln w="12029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0167" y="6214874"/>
            <a:ext cx="95250" cy="140970"/>
          </a:xfrm>
          <a:custGeom>
            <a:avLst/>
            <a:gdLst/>
            <a:ahLst/>
            <a:cxnLst/>
            <a:rect l="l" t="t" r="r" b="b"/>
            <a:pathLst>
              <a:path w="95250" h="140970">
                <a:moveTo>
                  <a:pt x="26625" y="94457"/>
                </a:moveTo>
                <a:lnTo>
                  <a:pt x="0" y="94457"/>
                </a:lnTo>
                <a:lnTo>
                  <a:pt x="3426" y="115034"/>
                </a:lnTo>
                <a:lnTo>
                  <a:pt x="12121" y="128374"/>
                </a:lnTo>
                <a:lnTo>
                  <a:pt x="23712" y="136033"/>
                </a:lnTo>
                <a:lnTo>
                  <a:pt x="35824" y="139566"/>
                </a:lnTo>
                <a:lnTo>
                  <a:pt x="46083" y="140531"/>
                </a:lnTo>
                <a:lnTo>
                  <a:pt x="61975" y="138579"/>
                </a:lnTo>
                <a:lnTo>
                  <a:pt x="75179" y="133008"/>
                </a:lnTo>
                <a:lnTo>
                  <a:pt x="85326" y="124278"/>
                </a:lnTo>
                <a:lnTo>
                  <a:pt x="88782" y="118401"/>
                </a:lnTo>
                <a:lnTo>
                  <a:pt x="50524" y="118401"/>
                </a:lnTo>
                <a:lnTo>
                  <a:pt x="33314" y="113119"/>
                </a:lnTo>
                <a:lnTo>
                  <a:pt x="27144" y="101842"/>
                </a:lnTo>
                <a:lnTo>
                  <a:pt x="26625" y="94457"/>
                </a:lnTo>
                <a:close/>
              </a:path>
              <a:path w="95250" h="140970">
                <a:moveTo>
                  <a:pt x="85464" y="21427"/>
                </a:moveTo>
                <a:lnTo>
                  <a:pt x="39778" y="21427"/>
                </a:lnTo>
                <a:lnTo>
                  <a:pt x="57960" y="25942"/>
                </a:lnTo>
                <a:lnTo>
                  <a:pt x="63327" y="35377"/>
                </a:lnTo>
                <a:lnTo>
                  <a:pt x="57740" y="51925"/>
                </a:lnTo>
                <a:lnTo>
                  <a:pt x="46007" y="56671"/>
                </a:lnTo>
                <a:lnTo>
                  <a:pt x="36161" y="56919"/>
                </a:lnTo>
                <a:lnTo>
                  <a:pt x="36161" y="76361"/>
                </a:lnTo>
                <a:lnTo>
                  <a:pt x="50340" y="77368"/>
                </a:lnTo>
                <a:lnTo>
                  <a:pt x="62612" y="83264"/>
                </a:lnTo>
                <a:lnTo>
                  <a:pt x="63249" y="102961"/>
                </a:lnTo>
                <a:lnTo>
                  <a:pt x="58584" y="114004"/>
                </a:lnTo>
                <a:lnTo>
                  <a:pt x="50524" y="118401"/>
                </a:lnTo>
                <a:lnTo>
                  <a:pt x="88782" y="118401"/>
                </a:lnTo>
                <a:lnTo>
                  <a:pt x="92047" y="112850"/>
                </a:lnTo>
                <a:lnTo>
                  <a:pt x="94971" y="99186"/>
                </a:lnTo>
                <a:lnTo>
                  <a:pt x="91247" y="79577"/>
                </a:lnTo>
                <a:lnTo>
                  <a:pt x="83124" y="68769"/>
                </a:lnTo>
                <a:lnTo>
                  <a:pt x="75443" y="64319"/>
                </a:lnTo>
                <a:lnTo>
                  <a:pt x="74264" y="63549"/>
                </a:lnTo>
                <a:lnTo>
                  <a:pt x="83646" y="56611"/>
                </a:lnTo>
                <a:lnTo>
                  <a:pt x="89996" y="44397"/>
                </a:lnTo>
                <a:lnTo>
                  <a:pt x="87681" y="25624"/>
                </a:lnTo>
                <a:lnTo>
                  <a:pt x="85464" y="21427"/>
                </a:lnTo>
                <a:close/>
              </a:path>
              <a:path w="95250" h="140970">
                <a:moveTo>
                  <a:pt x="59237" y="0"/>
                </a:moveTo>
                <a:lnTo>
                  <a:pt x="13714" y="12493"/>
                </a:lnTo>
                <a:lnTo>
                  <a:pt x="3071" y="33541"/>
                </a:lnTo>
                <a:lnTo>
                  <a:pt x="27599" y="43128"/>
                </a:lnTo>
                <a:lnTo>
                  <a:pt x="29121" y="32049"/>
                </a:lnTo>
                <a:lnTo>
                  <a:pt x="39778" y="21427"/>
                </a:lnTo>
                <a:lnTo>
                  <a:pt x="85464" y="21427"/>
                </a:lnTo>
                <a:lnTo>
                  <a:pt x="80772" y="12543"/>
                </a:lnTo>
                <a:lnTo>
                  <a:pt x="70786" y="4289"/>
                </a:lnTo>
                <a:lnTo>
                  <a:pt x="5923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1344" y="6188211"/>
            <a:ext cx="193040" cy="193040"/>
          </a:xfrm>
          <a:custGeom>
            <a:avLst/>
            <a:gdLst/>
            <a:ahLst/>
            <a:cxnLst/>
            <a:rect l="l" t="t" r="r" b="b"/>
            <a:pathLst>
              <a:path w="193040" h="193039">
                <a:moveTo>
                  <a:pt x="0" y="192678"/>
                </a:moveTo>
                <a:lnTo>
                  <a:pt x="192693" y="192678"/>
                </a:lnTo>
                <a:lnTo>
                  <a:pt x="192693" y="0"/>
                </a:lnTo>
                <a:lnTo>
                  <a:pt x="0" y="0"/>
                </a:lnTo>
                <a:lnTo>
                  <a:pt x="0" y="192678"/>
                </a:lnTo>
                <a:close/>
              </a:path>
            </a:pathLst>
          </a:custGeom>
          <a:ln w="12029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048977" y="5627360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39" h="434339">
                <a:moveTo>
                  <a:pt x="0" y="217161"/>
                </a:moveTo>
                <a:lnTo>
                  <a:pt x="6310" y="164973"/>
                </a:lnTo>
                <a:lnTo>
                  <a:pt x="24235" y="117360"/>
                </a:lnTo>
                <a:lnTo>
                  <a:pt x="52267" y="75832"/>
                </a:lnTo>
                <a:lnTo>
                  <a:pt x="88898" y="41897"/>
                </a:lnTo>
                <a:lnTo>
                  <a:pt x="132619" y="17064"/>
                </a:lnTo>
                <a:lnTo>
                  <a:pt x="181922" y="2842"/>
                </a:lnTo>
                <a:lnTo>
                  <a:pt x="217147" y="0"/>
                </a:lnTo>
                <a:lnTo>
                  <a:pt x="234958" y="719"/>
                </a:lnTo>
                <a:lnTo>
                  <a:pt x="285787" y="11070"/>
                </a:lnTo>
                <a:lnTo>
                  <a:pt x="331537" y="32534"/>
                </a:lnTo>
                <a:lnTo>
                  <a:pt x="370698" y="63603"/>
                </a:lnTo>
                <a:lnTo>
                  <a:pt x="401764" y="102767"/>
                </a:lnTo>
                <a:lnTo>
                  <a:pt x="423226" y="148519"/>
                </a:lnTo>
                <a:lnTo>
                  <a:pt x="433575" y="199349"/>
                </a:lnTo>
                <a:lnTo>
                  <a:pt x="434295" y="217161"/>
                </a:lnTo>
                <a:lnTo>
                  <a:pt x="433575" y="234970"/>
                </a:lnTo>
                <a:lnTo>
                  <a:pt x="423226" y="285796"/>
                </a:lnTo>
                <a:lnTo>
                  <a:pt x="401764" y="331544"/>
                </a:lnTo>
                <a:lnTo>
                  <a:pt x="370698" y="370707"/>
                </a:lnTo>
                <a:lnTo>
                  <a:pt x="331537" y="401775"/>
                </a:lnTo>
                <a:lnTo>
                  <a:pt x="285787" y="423238"/>
                </a:lnTo>
                <a:lnTo>
                  <a:pt x="234958" y="433589"/>
                </a:lnTo>
                <a:lnTo>
                  <a:pt x="217147" y="434309"/>
                </a:lnTo>
                <a:lnTo>
                  <a:pt x="199336" y="433589"/>
                </a:lnTo>
                <a:lnTo>
                  <a:pt x="148507" y="423238"/>
                </a:lnTo>
                <a:lnTo>
                  <a:pt x="102758" y="401775"/>
                </a:lnTo>
                <a:lnTo>
                  <a:pt x="63596" y="370707"/>
                </a:lnTo>
                <a:lnTo>
                  <a:pt x="32531" y="331544"/>
                </a:lnTo>
                <a:lnTo>
                  <a:pt x="11069" y="285796"/>
                </a:lnTo>
                <a:lnTo>
                  <a:pt x="719" y="234970"/>
                </a:lnTo>
                <a:lnTo>
                  <a:pt x="0" y="217161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979" y="4906085"/>
            <a:ext cx="518159" cy="518159"/>
          </a:xfrm>
          <a:custGeom>
            <a:avLst/>
            <a:gdLst/>
            <a:ahLst/>
            <a:cxnLst/>
            <a:rect l="l" t="t" r="r" b="b"/>
            <a:pathLst>
              <a:path w="518159" h="518160">
                <a:moveTo>
                  <a:pt x="0" y="258837"/>
                </a:moveTo>
                <a:lnTo>
                  <a:pt x="3387" y="216850"/>
                </a:lnTo>
                <a:lnTo>
                  <a:pt x="13195" y="177020"/>
                </a:lnTo>
                <a:lnTo>
                  <a:pt x="28891" y="139882"/>
                </a:lnTo>
                <a:lnTo>
                  <a:pt x="49941" y="105966"/>
                </a:lnTo>
                <a:lnTo>
                  <a:pt x="75813" y="75807"/>
                </a:lnTo>
                <a:lnTo>
                  <a:pt x="105974" y="49937"/>
                </a:lnTo>
                <a:lnTo>
                  <a:pt x="139891" y="28888"/>
                </a:lnTo>
                <a:lnTo>
                  <a:pt x="177030" y="13194"/>
                </a:lnTo>
                <a:lnTo>
                  <a:pt x="216860" y="3387"/>
                </a:lnTo>
                <a:lnTo>
                  <a:pt x="258847" y="0"/>
                </a:lnTo>
                <a:lnTo>
                  <a:pt x="280076" y="857"/>
                </a:lnTo>
                <a:lnTo>
                  <a:pt x="321050" y="7521"/>
                </a:lnTo>
                <a:lnTo>
                  <a:pt x="359600" y="20339"/>
                </a:lnTo>
                <a:lnTo>
                  <a:pt x="395193" y="38777"/>
                </a:lnTo>
                <a:lnTo>
                  <a:pt x="427298" y="62303"/>
                </a:lnTo>
                <a:lnTo>
                  <a:pt x="455381" y="90384"/>
                </a:lnTo>
                <a:lnTo>
                  <a:pt x="478908" y="122488"/>
                </a:lnTo>
                <a:lnTo>
                  <a:pt x="497347" y="158081"/>
                </a:lnTo>
                <a:lnTo>
                  <a:pt x="510166" y="196632"/>
                </a:lnTo>
                <a:lnTo>
                  <a:pt x="516830" y="237607"/>
                </a:lnTo>
                <a:lnTo>
                  <a:pt x="517688" y="258837"/>
                </a:lnTo>
                <a:lnTo>
                  <a:pt x="516830" y="280067"/>
                </a:lnTo>
                <a:lnTo>
                  <a:pt x="510166" y="321043"/>
                </a:lnTo>
                <a:lnTo>
                  <a:pt x="497347" y="359595"/>
                </a:lnTo>
                <a:lnTo>
                  <a:pt x="478908" y="395190"/>
                </a:lnTo>
                <a:lnTo>
                  <a:pt x="455381" y="427296"/>
                </a:lnTo>
                <a:lnTo>
                  <a:pt x="427298" y="455379"/>
                </a:lnTo>
                <a:lnTo>
                  <a:pt x="395193" y="478907"/>
                </a:lnTo>
                <a:lnTo>
                  <a:pt x="359600" y="497347"/>
                </a:lnTo>
                <a:lnTo>
                  <a:pt x="321050" y="510166"/>
                </a:lnTo>
                <a:lnTo>
                  <a:pt x="280076" y="516830"/>
                </a:lnTo>
                <a:lnTo>
                  <a:pt x="258847" y="517688"/>
                </a:lnTo>
                <a:lnTo>
                  <a:pt x="237617" y="516830"/>
                </a:lnTo>
                <a:lnTo>
                  <a:pt x="196642" y="510166"/>
                </a:lnTo>
                <a:lnTo>
                  <a:pt x="158091" y="497347"/>
                </a:lnTo>
                <a:lnTo>
                  <a:pt x="122496" y="478907"/>
                </a:lnTo>
                <a:lnTo>
                  <a:pt x="90391" y="455379"/>
                </a:lnTo>
                <a:lnTo>
                  <a:pt x="62308" y="427296"/>
                </a:lnTo>
                <a:lnTo>
                  <a:pt x="38780" y="395190"/>
                </a:lnTo>
                <a:lnTo>
                  <a:pt x="20341" y="359595"/>
                </a:lnTo>
                <a:lnTo>
                  <a:pt x="7522" y="321043"/>
                </a:lnTo>
                <a:lnTo>
                  <a:pt x="858" y="280067"/>
                </a:lnTo>
                <a:lnTo>
                  <a:pt x="0" y="258837"/>
                </a:lnTo>
                <a:close/>
              </a:path>
            </a:pathLst>
          </a:custGeom>
          <a:ln w="13073">
            <a:solidFill>
              <a:srgbClr val="00A1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9098" y="6039243"/>
            <a:ext cx="539115" cy="539115"/>
          </a:xfrm>
          <a:custGeom>
            <a:avLst/>
            <a:gdLst/>
            <a:ahLst/>
            <a:cxnLst/>
            <a:rect l="l" t="t" r="r" b="b"/>
            <a:pathLst>
              <a:path w="539115" h="539115">
                <a:moveTo>
                  <a:pt x="0" y="269402"/>
                </a:moveTo>
                <a:lnTo>
                  <a:pt x="3526" y="225703"/>
                </a:lnTo>
                <a:lnTo>
                  <a:pt x="13734" y="184249"/>
                </a:lnTo>
                <a:lnTo>
                  <a:pt x="30071" y="145594"/>
                </a:lnTo>
                <a:lnTo>
                  <a:pt x="51981" y="110295"/>
                </a:lnTo>
                <a:lnTo>
                  <a:pt x="78910" y="78904"/>
                </a:lnTo>
                <a:lnTo>
                  <a:pt x="110303" y="51977"/>
                </a:lnTo>
                <a:lnTo>
                  <a:pt x="145606" y="30069"/>
                </a:lnTo>
                <a:lnTo>
                  <a:pt x="184263" y="13733"/>
                </a:lnTo>
                <a:lnTo>
                  <a:pt x="225721" y="3525"/>
                </a:lnTo>
                <a:lnTo>
                  <a:pt x="269425" y="0"/>
                </a:lnTo>
                <a:lnTo>
                  <a:pt x="291522" y="893"/>
                </a:lnTo>
                <a:lnTo>
                  <a:pt x="334171" y="7829"/>
                </a:lnTo>
                <a:lnTo>
                  <a:pt x="374297" y="21170"/>
                </a:lnTo>
                <a:lnTo>
                  <a:pt x="411346" y="40361"/>
                </a:lnTo>
                <a:lnTo>
                  <a:pt x="444763" y="64848"/>
                </a:lnTo>
                <a:lnTo>
                  <a:pt x="473993" y="94076"/>
                </a:lnTo>
                <a:lnTo>
                  <a:pt x="498482" y="127491"/>
                </a:lnTo>
                <a:lnTo>
                  <a:pt x="517675" y="164537"/>
                </a:lnTo>
                <a:lnTo>
                  <a:pt x="531017" y="204660"/>
                </a:lnTo>
                <a:lnTo>
                  <a:pt x="537953" y="247306"/>
                </a:lnTo>
                <a:lnTo>
                  <a:pt x="538847" y="269402"/>
                </a:lnTo>
                <a:lnTo>
                  <a:pt x="537953" y="291500"/>
                </a:lnTo>
                <a:lnTo>
                  <a:pt x="531017" y="334150"/>
                </a:lnTo>
                <a:lnTo>
                  <a:pt x="517675" y="374277"/>
                </a:lnTo>
                <a:lnTo>
                  <a:pt x="498482" y="411327"/>
                </a:lnTo>
                <a:lnTo>
                  <a:pt x="473993" y="444744"/>
                </a:lnTo>
                <a:lnTo>
                  <a:pt x="444763" y="473975"/>
                </a:lnTo>
                <a:lnTo>
                  <a:pt x="411346" y="498465"/>
                </a:lnTo>
                <a:lnTo>
                  <a:pt x="374297" y="517658"/>
                </a:lnTo>
                <a:lnTo>
                  <a:pt x="334171" y="531001"/>
                </a:lnTo>
                <a:lnTo>
                  <a:pt x="291522" y="537938"/>
                </a:lnTo>
                <a:lnTo>
                  <a:pt x="269425" y="538831"/>
                </a:lnTo>
                <a:lnTo>
                  <a:pt x="247327" y="537938"/>
                </a:lnTo>
                <a:lnTo>
                  <a:pt x="204677" y="531001"/>
                </a:lnTo>
                <a:lnTo>
                  <a:pt x="164550" y="517658"/>
                </a:lnTo>
                <a:lnTo>
                  <a:pt x="127500" y="498465"/>
                </a:lnTo>
                <a:lnTo>
                  <a:pt x="94083" y="473975"/>
                </a:lnTo>
                <a:lnTo>
                  <a:pt x="64853" y="444744"/>
                </a:lnTo>
                <a:lnTo>
                  <a:pt x="40364" y="411327"/>
                </a:lnTo>
                <a:lnTo>
                  <a:pt x="21171" y="374277"/>
                </a:lnTo>
                <a:lnTo>
                  <a:pt x="7829" y="334150"/>
                </a:lnTo>
                <a:lnTo>
                  <a:pt x="893" y="291500"/>
                </a:lnTo>
                <a:lnTo>
                  <a:pt x="0" y="269402"/>
                </a:lnTo>
                <a:close/>
              </a:path>
            </a:pathLst>
          </a:custGeom>
          <a:ln w="13606">
            <a:solidFill>
              <a:srgbClr val="00A1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7258" y="5482060"/>
            <a:ext cx="516255" cy="516255"/>
          </a:xfrm>
          <a:custGeom>
            <a:avLst/>
            <a:gdLst/>
            <a:ahLst/>
            <a:cxnLst/>
            <a:rect l="l" t="t" r="r" b="b"/>
            <a:pathLst>
              <a:path w="516255" h="516254">
                <a:moveTo>
                  <a:pt x="0" y="257975"/>
                </a:moveTo>
                <a:lnTo>
                  <a:pt x="3376" y="216129"/>
                </a:lnTo>
                <a:lnTo>
                  <a:pt x="13152" y="176433"/>
                </a:lnTo>
                <a:lnTo>
                  <a:pt x="28797" y="139418"/>
                </a:lnTo>
                <a:lnTo>
                  <a:pt x="49779" y="105616"/>
                </a:lnTo>
                <a:lnTo>
                  <a:pt x="75567" y="75557"/>
                </a:lnTo>
                <a:lnTo>
                  <a:pt x="105630" y="49772"/>
                </a:lnTo>
                <a:lnTo>
                  <a:pt x="139437" y="28793"/>
                </a:lnTo>
                <a:lnTo>
                  <a:pt x="176456" y="13151"/>
                </a:lnTo>
                <a:lnTo>
                  <a:pt x="216158" y="3376"/>
                </a:lnTo>
                <a:lnTo>
                  <a:pt x="258010" y="0"/>
                </a:lnTo>
                <a:lnTo>
                  <a:pt x="279170" y="855"/>
                </a:lnTo>
                <a:lnTo>
                  <a:pt x="320010" y="7497"/>
                </a:lnTo>
                <a:lnTo>
                  <a:pt x="358435" y="20272"/>
                </a:lnTo>
                <a:lnTo>
                  <a:pt x="393913" y="38649"/>
                </a:lnTo>
                <a:lnTo>
                  <a:pt x="425913" y="62097"/>
                </a:lnTo>
                <a:lnTo>
                  <a:pt x="453904" y="90085"/>
                </a:lnTo>
                <a:lnTo>
                  <a:pt x="477355" y="122082"/>
                </a:lnTo>
                <a:lnTo>
                  <a:pt x="495735" y="157557"/>
                </a:lnTo>
                <a:lnTo>
                  <a:pt x="508511" y="195979"/>
                </a:lnTo>
                <a:lnTo>
                  <a:pt x="515154" y="236816"/>
                </a:lnTo>
                <a:lnTo>
                  <a:pt x="516009" y="257975"/>
                </a:lnTo>
                <a:lnTo>
                  <a:pt x="515154" y="279137"/>
                </a:lnTo>
                <a:lnTo>
                  <a:pt x="508511" y="319981"/>
                </a:lnTo>
                <a:lnTo>
                  <a:pt x="495735" y="358408"/>
                </a:lnTo>
                <a:lnTo>
                  <a:pt x="477355" y="393888"/>
                </a:lnTo>
                <a:lnTo>
                  <a:pt x="453904" y="425890"/>
                </a:lnTo>
                <a:lnTo>
                  <a:pt x="425913" y="453882"/>
                </a:lnTo>
                <a:lnTo>
                  <a:pt x="393913" y="477333"/>
                </a:lnTo>
                <a:lnTo>
                  <a:pt x="358435" y="495712"/>
                </a:lnTo>
                <a:lnTo>
                  <a:pt x="320010" y="508489"/>
                </a:lnTo>
                <a:lnTo>
                  <a:pt x="279170" y="515131"/>
                </a:lnTo>
                <a:lnTo>
                  <a:pt x="258010" y="515987"/>
                </a:lnTo>
                <a:lnTo>
                  <a:pt x="236848" y="515131"/>
                </a:lnTo>
                <a:lnTo>
                  <a:pt x="196005" y="508489"/>
                </a:lnTo>
                <a:lnTo>
                  <a:pt x="157578" y="495712"/>
                </a:lnTo>
                <a:lnTo>
                  <a:pt x="122098" y="477333"/>
                </a:lnTo>
                <a:lnTo>
                  <a:pt x="90097" y="453882"/>
                </a:lnTo>
                <a:lnTo>
                  <a:pt x="62105" y="425890"/>
                </a:lnTo>
                <a:lnTo>
                  <a:pt x="38654" y="393888"/>
                </a:lnTo>
                <a:lnTo>
                  <a:pt x="20274" y="358408"/>
                </a:lnTo>
                <a:lnTo>
                  <a:pt x="7498" y="319981"/>
                </a:lnTo>
                <a:lnTo>
                  <a:pt x="855" y="279137"/>
                </a:lnTo>
                <a:lnTo>
                  <a:pt x="0" y="257975"/>
                </a:lnTo>
                <a:close/>
              </a:path>
            </a:pathLst>
          </a:custGeom>
          <a:ln w="13030">
            <a:solidFill>
              <a:srgbClr val="00A1E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95756" y="5921666"/>
            <a:ext cx="868044" cy="316230"/>
          </a:xfrm>
          <a:custGeom>
            <a:avLst/>
            <a:gdLst/>
            <a:ahLst/>
            <a:cxnLst/>
            <a:rect l="l" t="t" r="r" b="b"/>
            <a:pathLst>
              <a:path w="868044" h="316229">
                <a:moveTo>
                  <a:pt x="0" y="315766"/>
                </a:moveTo>
                <a:lnTo>
                  <a:pt x="867506" y="0"/>
                </a:lnTo>
              </a:path>
            </a:pathLst>
          </a:custGeom>
          <a:ln w="1235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81762" y="5741648"/>
            <a:ext cx="866775" cy="86995"/>
          </a:xfrm>
          <a:custGeom>
            <a:avLst/>
            <a:gdLst/>
            <a:ahLst/>
            <a:cxnLst/>
            <a:rect l="l" t="t" r="r" b="b"/>
            <a:pathLst>
              <a:path w="866775" h="86995">
                <a:moveTo>
                  <a:pt x="0" y="0"/>
                </a:moveTo>
                <a:lnTo>
                  <a:pt x="866504" y="86440"/>
                </a:lnTo>
              </a:path>
            </a:pathLst>
          </a:custGeom>
          <a:ln w="12669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66099" y="5221635"/>
            <a:ext cx="908685" cy="520065"/>
          </a:xfrm>
          <a:custGeom>
            <a:avLst/>
            <a:gdLst/>
            <a:ahLst/>
            <a:cxnLst/>
            <a:rect l="l" t="t" r="r" b="b"/>
            <a:pathLst>
              <a:path w="908685" h="520064">
                <a:moveTo>
                  <a:pt x="0" y="0"/>
                </a:moveTo>
                <a:lnTo>
                  <a:pt x="908592" y="520012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06945" y="7142973"/>
            <a:ext cx="1442085" cy="79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500" spc="45" dirty="0" smtClean="0">
                <a:solidFill>
                  <a:srgbClr val="231F20"/>
                </a:solidFill>
                <a:latin typeface="Calibri"/>
                <a:cs typeface="Calibri"/>
              </a:rPr>
              <a:t>Αξεσουάρ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i="1" spc="-8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2500" i="1" spc="-15" dirty="0">
                <a:solidFill>
                  <a:srgbClr val="231F20"/>
                </a:solidFill>
                <a:latin typeface="Calibri"/>
                <a:cs typeface="Calibri"/>
              </a:rPr>
              <a:t>cc</a:t>
            </a:r>
            <a:r>
              <a:rPr sz="2500" i="1" spc="-1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2500" i="1" spc="-65" dirty="0">
                <a:solidFill>
                  <a:srgbClr val="231F20"/>
                </a:solidFill>
                <a:latin typeface="Calibri"/>
                <a:cs typeface="Calibri"/>
              </a:rPr>
              <a:t>ss</a:t>
            </a:r>
            <a:r>
              <a:rPr sz="2500" i="1" spc="-4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2500" i="1" spc="8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25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2500" i="1" spc="-11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2500" i="1" spc="-4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22434" y="8147270"/>
            <a:ext cx="961866" cy="286385"/>
          </a:xfrm>
          <a:custGeom>
            <a:avLst/>
            <a:gdLst/>
            <a:ahLst/>
            <a:cxnLst/>
            <a:rect l="l" t="t" r="r" b="b"/>
            <a:pathLst>
              <a:path w="859155" h="286384">
                <a:moveTo>
                  <a:pt x="0" y="286050"/>
                </a:moveTo>
                <a:lnTo>
                  <a:pt x="858600" y="286050"/>
                </a:lnTo>
                <a:lnTo>
                  <a:pt x="858600" y="0"/>
                </a:lnTo>
                <a:lnTo>
                  <a:pt x="0" y="0"/>
                </a:lnTo>
                <a:lnTo>
                  <a:pt x="0" y="28605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450064" y="8188603"/>
            <a:ext cx="93423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50" dirty="0" smtClean="0">
                <a:solidFill>
                  <a:srgbClr val="FFFFFF"/>
                </a:solidFill>
                <a:latin typeface="Calibri"/>
                <a:cs typeface="Calibri"/>
              </a:rPr>
              <a:t>Κωδικός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i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420997" y="8582773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20" y="153553"/>
                </a:lnTo>
                <a:lnTo>
                  <a:pt x="859820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 txBox="1"/>
          <p:nvPr/>
        </p:nvSpPr>
        <p:spPr>
          <a:xfrm>
            <a:off x="656671" y="8586558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21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40445" y="9839352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17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3546678" y="8148666"/>
            <a:ext cx="961822" cy="286385"/>
          </a:xfrm>
          <a:custGeom>
            <a:avLst/>
            <a:gdLst/>
            <a:ahLst/>
            <a:cxnLst/>
            <a:rect l="l" t="t" r="r" b="b"/>
            <a:pathLst>
              <a:path w="859154" h="286384">
                <a:moveTo>
                  <a:pt x="0" y="286039"/>
                </a:moveTo>
                <a:lnTo>
                  <a:pt x="858598" y="286039"/>
                </a:lnTo>
                <a:lnTo>
                  <a:pt x="858598" y="0"/>
                </a:lnTo>
                <a:lnTo>
                  <a:pt x="0" y="0"/>
                </a:lnTo>
                <a:lnTo>
                  <a:pt x="0" y="286039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3574284" y="8190013"/>
            <a:ext cx="93421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50" dirty="0" smtClean="0">
                <a:solidFill>
                  <a:srgbClr val="FFFFFF"/>
                </a:solidFill>
                <a:latin typeface="Calibri"/>
                <a:cs typeface="Calibri"/>
              </a:rPr>
              <a:t>Κωδικός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i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3545242" y="8584169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65"/>
                </a:moveTo>
                <a:lnTo>
                  <a:pt x="859819" y="153565"/>
                </a:lnTo>
                <a:lnTo>
                  <a:pt x="859819" y="0"/>
                </a:lnTo>
                <a:lnTo>
                  <a:pt x="0" y="0"/>
                </a:lnTo>
                <a:lnTo>
                  <a:pt x="0" y="15356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3780893" y="8587981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590930" y="8128061"/>
            <a:ext cx="203263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800" dirty="0" smtClean="0"/>
              <a:t>Αναστρέψιμος βραχίονας χάλυβα για πόρτες αλερετούρ. </a:t>
            </a:r>
            <a:r>
              <a:rPr lang="el-GR" sz="800" dirty="0" smtClean="0"/>
              <a:t>Ιταλικός πείρος.</a:t>
            </a:r>
            <a:endParaRPr lang="el-GR" sz="800" dirty="0" smtClean="0"/>
          </a:p>
          <a:p>
            <a:endParaRPr lang="el-GR" sz="800" dirty="0" smtClean="0"/>
          </a:p>
          <a:p>
            <a:pPr marL="12700" marR="61594">
              <a:lnSpc>
                <a:spcPts val="900"/>
              </a:lnSpc>
            </a:pPr>
            <a:r>
              <a:rPr sz="800" i="1" spc="-25" dirty="0" smtClean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40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v</a:t>
            </a:r>
            <a:r>
              <a:rPr sz="800" i="1" spc="-40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20" dirty="0" smtClean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25" dirty="0" smtClean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5" dirty="0" smtClean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15" dirty="0" smtClean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i="1" dirty="0" smtClean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35" dirty="0" smtClean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s.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q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460686" y="8128062"/>
            <a:ext cx="2057213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800" dirty="0" smtClean="0"/>
              <a:t>Κάτω </a:t>
            </a:r>
            <a:r>
              <a:rPr lang="el-GR" sz="800" dirty="0" smtClean="0"/>
              <a:t>χαλύβδινος βραχίονας </a:t>
            </a:r>
            <a:r>
              <a:rPr lang="en-US" sz="800" dirty="0" smtClean="0"/>
              <a:t>.</a:t>
            </a:r>
            <a:endParaRPr lang="el-GR" sz="800" dirty="0" smtClean="0"/>
          </a:p>
          <a:p>
            <a:r>
              <a:rPr lang="el-GR" sz="800" dirty="0" smtClean="0"/>
              <a:t>Ιταλικός πείρος.</a:t>
            </a:r>
            <a:endParaRPr lang="el-GR" sz="800" dirty="0" smtClean="0"/>
          </a:p>
          <a:p>
            <a:endParaRPr lang="el-GR" sz="800" dirty="0" smtClean="0"/>
          </a:p>
          <a:p>
            <a:pPr marL="12700" marR="6350">
              <a:lnSpc>
                <a:spcPts val="900"/>
              </a:lnSpc>
            </a:pPr>
            <a:r>
              <a:rPr sz="800" i="1" spc="-30" dirty="0" smtClean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-10" dirty="0" smtClean="0">
                <a:solidFill>
                  <a:srgbClr val="231F20"/>
                </a:solidFill>
                <a:latin typeface="Calibri"/>
                <a:cs typeface="Calibri"/>
              </a:rPr>
              <a:t>tt</a:t>
            </a:r>
            <a:r>
              <a:rPr sz="8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5" dirty="0" smtClean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800" i="1" spc="-20" dirty="0" smtClean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libri"/>
                <a:cs typeface="Calibri"/>
              </a:rPr>
              <a:t>ee</a:t>
            </a:r>
            <a:r>
              <a:rPr sz="800" i="1" spc="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ct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oo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s. 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q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spc="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00" i="1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1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00" i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800" i="1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800" i="1" spc="-1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800" i="1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800" i="1" spc="-4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00" i="1" spc="-2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27572" y="9794282"/>
            <a:ext cx="169387" cy="183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7568" y="9794218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5">
                <a:moveTo>
                  <a:pt x="250" y="146302"/>
                </a:moveTo>
                <a:lnTo>
                  <a:pt x="243" y="142688"/>
                </a:lnTo>
                <a:lnTo>
                  <a:pt x="224" y="133835"/>
                </a:lnTo>
                <a:lnTo>
                  <a:pt x="196" y="120948"/>
                </a:lnTo>
                <a:lnTo>
                  <a:pt x="162" y="105232"/>
                </a:lnTo>
                <a:lnTo>
                  <a:pt x="54" y="53165"/>
                </a:lnTo>
                <a:lnTo>
                  <a:pt x="0" y="19029"/>
                </a:lnTo>
                <a:lnTo>
                  <a:pt x="5001" y="13486"/>
                </a:lnTo>
                <a:lnTo>
                  <a:pt x="52406" y="1292"/>
                </a:lnTo>
                <a:lnTo>
                  <a:pt x="86705" y="0"/>
                </a:lnTo>
                <a:lnTo>
                  <a:pt x="104355" y="366"/>
                </a:lnTo>
                <a:lnTo>
                  <a:pt x="148967" y="6156"/>
                </a:lnTo>
                <a:lnTo>
                  <a:pt x="171305" y="44419"/>
                </a:lnTo>
                <a:lnTo>
                  <a:pt x="172965" y="96668"/>
                </a:lnTo>
                <a:lnTo>
                  <a:pt x="173554" y="141577"/>
                </a:lnTo>
                <a:lnTo>
                  <a:pt x="173605" y="149821"/>
                </a:lnTo>
                <a:lnTo>
                  <a:pt x="171523" y="157661"/>
                </a:lnTo>
                <a:lnTo>
                  <a:pt x="128868" y="179669"/>
                </a:lnTo>
                <a:lnTo>
                  <a:pt x="93163" y="183463"/>
                </a:lnTo>
                <a:lnTo>
                  <a:pt x="73391" y="182556"/>
                </a:lnTo>
                <a:lnTo>
                  <a:pt x="25731" y="170943"/>
                </a:lnTo>
                <a:lnTo>
                  <a:pt x="250" y="146302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7370" y="9780875"/>
            <a:ext cx="169589" cy="612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7370" y="9780875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1"/>
                </a:moveTo>
                <a:lnTo>
                  <a:pt x="30441" y="7317"/>
                </a:lnTo>
                <a:lnTo>
                  <a:pt x="81784" y="0"/>
                </a:lnTo>
                <a:lnTo>
                  <a:pt x="101877" y="661"/>
                </a:lnTo>
                <a:lnTo>
                  <a:pt x="150055" y="9706"/>
                </a:lnTo>
                <a:lnTo>
                  <a:pt x="173172" y="26372"/>
                </a:lnTo>
                <a:lnTo>
                  <a:pt x="171432" y="34512"/>
                </a:lnTo>
                <a:lnTo>
                  <a:pt x="130335" y="57149"/>
                </a:lnTo>
                <a:lnTo>
                  <a:pt x="95541" y="61236"/>
                </a:lnTo>
                <a:lnTo>
                  <a:pt x="74958" y="60645"/>
                </a:lnTo>
                <a:lnTo>
                  <a:pt x="25953" y="52162"/>
                </a:lnTo>
                <a:lnTo>
                  <a:pt x="0" y="3065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4769" y="9762888"/>
            <a:ext cx="138846" cy="66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4769" y="9762888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91"/>
                </a:moveTo>
                <a:lnTo>
                  <a:pt x="1712" y="37749"/>
                </a:lnTo>
                <a:lnTo>
                  <a:pt x="6609" y="34408"/>
                </a:lnTo>
                <a:lnTo>
                  <a:pt x="14332" y="31305"/>
                </a:lnTo>
                <a:lnTo>
                  <a:pt x="24521" y="27375"/>
                </a:lnTo>
                <a:lnTo>
                  <a:pt x="36818" y="21557"/>
                </a:lnTo>
                <a:lnTo>
                  <a:pt x="50863" y="12786"/>
                </a:lnTo>
                <a:lnTo>
                  <a:pt x="66296" y="0"/>
                </a:lnTo>
                <a:lnTo>
                  <a:pt x="83306" y="12928"/>
                </a:lnTo>
                <a:lnTo>
                  <a:pt x="98372" y="21775"/>
                </a:lnTo>
                <a:lnTo>
                  <a:pt x="111330" y="27544"/>
                </a:lnTo>
                <a:lnTo>
                  <a:pt x="122020" y="31243"/>
                </a:lnTo>
                <a:lnTo>
                  <a:pt x="130277" y="33877"/>
                </a:lnTo>
                <a:lnTo>
                  <a:pt x="135940" y="36452"/>
                </a:lnTo>
                <a:lnTo>
                  <a:pt x="138846" y="39973"/>
                </a:lnTo>
                <a:lnTo>
                  <a:pt x="136438" y="47634"/>
                </a:lnTo>
                <a:lnTo>
                  <a:pt x="129312" y="54264"/>
                </a:lnTo>
                <a:lnTo>
                  <a:pt x="118174" y="59687"/>
                </a:lnTo>
                <a:lnTo>
                  <a:pt x="103731" y="63727"/>
                </a:lnTo>
                <a:lnTo>
                  <a:pt x="86689" y="66208"/>
                </a:lnTo>
                <a:lnTo>
                  <a:pt x="64729" y="65854"/>
                </a:lnTo>
                <a:lnTo>
                  <a:pt x="17326" y="57955"/>
                </a:lnTo>
                <a:lnTo>
                  <a:pt x="22" y="43026"/>
                </a:lnTo>
                <a:lnTo>
                  <a:pt x="0" y="4239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0874" y="9733682"/>
            <a:ext cx="86510" cy="60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0874" y="9733682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8"/>
                </a:moveTo>
                <a:lnTo>
                  <a:pt x="3120" y="19173"/>
                </a:lnTo>
                <a:lnTo>
                  <a:pt x="11672" y="9684"/>
                </a:lnTo>
                <a:lnTo>
                  <a:pt x="24443" y="3007"/>
                </a:lnTo>
                <a:lnTo>
                  <a:pt x="40219" y="0"/>
                </a:lnTo>
                <a:lnTo>
                  <a:pt x="57455" y="1950"/>
                </a:lnTo>
                <a:lnTo>
                  <a:pt x="71458" y="7424"/>
                </a:lnTo>
                <a:lnTo>
                  <a:pt x="81414" y="15680"/>
                </a:lnTo>
                <a:lnTo>
                  <a:pt x="86510" y="25976"/>
                </a:lnTo>
                <a:lnTo>
                  <a:pt x="83987" y="39301"/>
                </a:lnTo>
                <a:lnTo>
                  <a:pt x="76452" y="49834"/>
                </a:lnTo>
                <a:lnTo>
                  <a:pt x="64957" y="57174"/>
                </a:lnTo>
                <a:lnTo>
                  <a:pt x="50555" y="60919"/>
                </a:lnTo>
                <a:lnTo>
                  <a:pt x="32275" y="59343"/>
                </a:lnTo>
                <a:lnTo>
                  <a:pt x="17647" y="54525"/>
                </a:lnTo>
                <a:lnTo>
                  <a:pt x="7132" y="47105"/>
                </a:lnTo>
                <a:lnTo>
                  <a:pt x="1191" y="37725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9469" y="9857978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4">
                <a:moveTo>
                  <a:pt x="10516" y="0"/>
                </a:moveTo>
                <a:lnTo>
                  <a:pt x="0" y="0"/>
                </a:lnTo>
                <a:lnTo>
                  <a:pt x="0" y="77856"/>
                </a:lnTo>
                <a:lnTo>
                  <a:pt x="10516" y="77856"/>
                </a:lnTo>
                <a:lnTo>
                  <a:pt x="10516" y="50528"/>
                </a:lnTo>
                <a:lnTo>
                  <a:pt x="22781" y="38820"/>
                </a:lnTo>
                <a:lnTo>
                  <a:pt x="35655" y="38820"/>
                </a:lnTo>
                <a:lnTo>
                  <a:pt x="34872" y="37729"/>
                </a:lnTo>
                <a:lnTo>
                  <a:pt x="10516" y="37729"/>
                </a:lnTo>
                <a:lnTo>
                  <a:pt x="10516" y="0"/>
                </a:lnTo>
                <a:close/>
              </a:path>
              <a:path w="64134" h="78104">
                <a:moveTo>
                  <a:pt x="35655" y="38820"/>
                </a:moveTo>
                <a:lnTo>
                  <a:pt x="22781" y="38820"/>
                </a:lnTo>
                <a:lnTo>
                  <a:pt x="49999" y="77856"/>
                </a:lnTo>
                <a:lnTo>
                  <a:pt x="63667" y="77856"/>
                </a:lnTo>
                <a:lnTo>
                  <a:pt x="35655" y="38820"/>
                </a:lnTo>
                <a:close/>
              </a:path>
              <a:path w="64134" h="78104">
                <a:moveTo>
                  <a:pt x="62798" y="0"/>
                </a:moveTo>
                <a:lnTo>
                  <a:pt x="48265" y="0"/>
                </a:lnTo>
                <a:lnTo>
                  <a:pt x="10516" y="37729"/>
                </a:lnTo>
                <a:lnTo>
                  <a:pt x="34872" y="37729"/>
                </a:lnTo>
                <a:lnTo>
                  <a:pt x="30370" y="31455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0243" y="9877497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4"/>
                </a:moveTo>
                <a:lnTo>
                  <a:pt x="0" y="65284"/>
                </a:lnTo>
                <a:lnTo>
                  <a:pt x="8029" y="78827"/>
                </a:lnTo>
                <a:lnTo>
                  <a:pt x="20041" y="82160"/>
                </a:lnTo>
                <a:lnTo>
                  <a:pt x="39092" y="77067"/>
                </a:lnTo>
                <a:lnTo>
                  <a:pt x="40976" y="74287"/>
                </a:lnTo>
                <a:lnTo>
                  <a:pt x="11273" y="74287"/>
                </a:lnTo>
                <a:lnTo>
                  <a:pt x="9536" y="65284"/>
                </a:lnTo>
                <a:close/>
              </a:path>
              <a:path w="48259" h="82550">
                <a:moveTo>
                  <a:pt x="48051" y="51937"/>
                </a:moveTo>
                <a:lnTo>
                  <a:pt x="38505" y="51937"/>
                </a:lnTo>
                <a:lnTo>
                  <a:pt x="38419" y="54919"/>
                </a:lnTo>
                <a:lnTo>
                  <a:pt x="36760" y="66498"/>
                </a:lnTo>
                <a:lnTo>
                  <a:pt x="23628" y="74259"/>
                </a:lnTo>
                <a:lnTo>
                  <a:pt x="11273" y="74287"/>
                </a:lnTo>
                <a:lnTo>
                  <a:pt x="40976" y="74287"/>
                </a:lnTo>
                <a:lnTo>
                  <a:pt x="46660" y="65897"/>
                </a:lnTo>
                <a:lnTo>
                  <a:pt x="48051" y="54919"/>
                </a:lnTo>
                <a:lnTo>
                  <a:pt x="48051" y="51937"/>
                </a:lnTo>
                <a:close/>
              </a:path>
              <a:path w="48259" h="82550">
                <a:moveTo>
                  <a:pt x="32204" y="0"/>
                </a:moveTo>
                <a:lnTo>
                  <a:pt x="21912" y="0"/>
                </a:lnTo>
                <a:lnTo>
                  <a:pt x="8735" y="4037"/>
                </a:lnTo>
                <a:lnTo>
                  <a:pt x="694" y="14717"/>
                </a:lnTo>
                <a:lnTo>
                  <a:pt x="479" y="28628"/>
                </a:lnTo>
                <a:lnTo>
                  <a:pt x="508" y="33010"/>
                </a:lnTo>
                <a:lnTo>
                  <a:pt x="3397" y="46573"/>
                </a:lnTo>
                <a:lnTo>
                  <a:pt x="10096" y="55926"/>
                </a:lnTo>
                <a:lnTo>
                  <a:pt x="20979" y="59891"/>
                </a:lnTo>
                <a:lnTo>
                  <a:pt x="30791" y="59975"/>
                </a:lnTo>
                <a:lnTo>
                  <a:pt x="35791" y="56408"/>
                </a:lnTo>
                <a:lnTo>
                  <a:pt x="38282" y="52382"/>
                </a:lnTo>
                <a:lnTo>
                  <a:pt x="38282" y="51937"/>
                </a:lnTo>
                <a:lnTo>
                  <a:pt x="48051" y="51937"/>
                </a:lnTo>
                <a:lnTo>
                  <a:pt x="48051" y="51642"/>
                </a:lnTo>
                <a:lnTo>
                  <a:pt x="25129" y="51642"/>
                </a:lnTo>
                <a:lnTo>
                  <a:pt x="12838" y="46436"/>
                </a:lnTo>
                <a:lnTo>
                  <a:pt x="8248" y="33010"/>
                </a:lnTo>
                <a:lnTo>
                  <a:pt x="8135" y="29815"/>
                </a:lnTo>
                <a:lnTo>
                  <a:pt x="10153" y="16926"/>
                </a:lnTo>
                <a:lnTo>
                  <a:pt x="22159" y="8609"/>
                </a:lnTo>
                <a:lnTo>
                  <a:pt x="38096" y="8609"/>
                </a:lnTo>
                <a:lnTo>
                  <a:pt x="36545" y="6399"/>
                </a:lnTo>
                <a:lnTo>
                  <a:pt x="32204" y="0"/>
                </a:lnTo>
                <a:close/>
              </a:path>
              <a:path w="48259" h="82550">
                <a:moveTo>
                  <a:pt x="38096" y="8609"/>
                </a:moveTo>
                <a:lnTo>
                  <a:pt x="22159" y="8609"/>
                </a:lnTo>
                <a:lnTo>
                  <a:pt x="35223" y="15238"/>
                </a:lnTo>
                <a:lnTo>
                  <a:pt x="38812" y="28628"/>
                </a:lnTo>
                <a:lnTo>
                  <a:pt x="34254" y="46378"/>
                </a:lnTo>
                <a:lnTo>
                  <a:pt x="25129" y="51642"/>
                </a:lnTo>
                <a:lnTo>
                  <a:pt x="48051" y="51642"/>
                </a:lnTo>
                <a:lnTo>
                  <a:pt x="48054" y="9651"/>
                </a:lnTo>
                <a:lnTo>
                  <a:pt x="38827" y="9651"/>
                </a:lnTo>
                <a:lnTo>
                  <a:pt x="38096" y="8609"/>
                </a:lnTo>
                <a:close/>
              </a:path>
              <a:path w="48259" h="82550">
                <a:moveTo>
                  <a:pt x="48055" y="1612"/>
                </a:moveTo>
                <a:lnTo>
                  <a:pt x="39051" y="1612"/>
                </a:lnTo>
                <a:lnTo>
                  <a:pt x="39051" y="9651"/>
                </a:lnTo>
                <a:lnTo>
                  <a:pt x="48054" y="9651"/>
                </a:lnTo>
                <a:lnTo>
                  <a:pt x="48055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3869" y="993151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3764332" y="9837383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231F20"/>
                </a:solidFill>
                <a:latin typeface="Calibri"/>
                <a:cs typeface="Calibri"/>
              </a:rPr>
              <a:t>m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15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231F20"/>
                </a:solidFill>
                <a:latin typeface="Calibri"/>
                <a:cs typeface="Calibri"/>
              </a:rPr>
              <a:t>30</a:t>
            </a:r>
            <a:r>
              <a:rPr sz="900" spc="3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3551465" y="9792326"/>
            <a:ext cx="169374" cy="1833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551465" y="9792264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5">
                <a:moveTo>
                  <a:pt x="242" y="146301"/>
                </a:moveTo>
                <a:lnTo>
                  <a:pt x="235" y="142687"/>
                </a:lnTo>
                <a:lnTo>
                  <a:pt x="217" y="133834"/>
                </a:lnTo>
                <a:lnTo>
                  <a:pt x="190" y="120946"/>
                </a:lnTo>
                <a:lnTo>
                  <a:pt x="157" y="105230"/>
                </a:lnTo>
                <a:lnTo>
                  <a:pt x="53" y="53163"/>
                </a:lnTo>
                <a:lnTo>
                  <a:pt x="0" y="19029"/>
                </a:lnTo>
                <a:lnTo>
                  <a:pt x="4999" y="13485"/>
                </a:lnTo>
                <a:lnTo>
                  <a:pt x="52404" y="1292"/>
                </a:lnTo>
                <a:lnTo>
                  <a:pt x="86706" y="0"/>
                </a:lnTo>
                <a:lnTo>
                  <a:pt x="104358" y="365"/>
                </a:lnTo>
                <a:lnTo>
                  <a:pt x="148971" y="6148"/>
                </a:lnTo>
                <a:lnTo>
                  <a:pt x="171308" y="44404"/>
                </a:lnTo>
                <a:lnTo>
                  <a:pt x="172967" y="96653"/>
                </a:lnTo>
                <a:lnTo>
                  <a:pt x="173555" y="141566"/>
                </a:lnTo>
                <a:lnTo>
                  <a:pt x="173606" y="149815"/>
                </a:lnTo>
                <a:lnTo>
                  <a:pt x="171525" y="157656"/>
                </a:lnTo>
                <a:lnTo>
                  <a:pt x="128876" y="179667"/>
                </a:lnTo>
                <a:lnTo>
                  <a:pt x="93170" y="183461"/>
                </a:lnTo>
                <a:lnTo>
                  <a:pt x="73398" y="182555"/>
                </a:lnTo>
                <a:lnTo>
                  <a:pt x="25735" y="170944"/>
                </a:lnTo>
                <a:lnTo>
                  <a:pt x="242" y="146301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51261" y="9778921"/>
            <a:ext cx="169578" cy="612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51261" y="9778921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1"/>
                </a:moveTo>
                <a:lnTo>
                  <a:pt x="30448" y="7317"/>
                </a:lnTo>
                <a:lnTo>
                  <a:pt x="81784" y="0"/>
                </a:lnTo>
                <a:lnTo>
                  <a:pt x="101879" y="661"/>
                </a:lnTo>
                <a:lnTo>
                  <a:pt x="150057" y="9705"/>
                </a:lnTo>
                <a:lnTo>
                  <a:pt x="173171" y="26372"/>
                </a:lnTo>
                <a:lnTo>
                  <a:pt x="171431" y="34512"/>
                </a:lnTo>
                <a:lnTo>
                  <a:pt x="130334" y="57149"/>
                </a:lnTo>
                <a:lnTo>
                  <a:pt x="95537" y="61235"/>
                </a:lnTo>
                <a:lnTo>
                  <a:pt x="74960" y="60644"/>
                </a:lnTo>
                <a:lnTo>
                  <a:pt x="25958" y="52160"/>
                </a:lnTo>
                <a:lnTo>
                  <a:pt x="0" y="3065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568672" y="9760925"/>
            <a:ext cx="138847" cy="662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568672" y="9760925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399"/>
                </a:moveTo>
                <a:lnTo>
                  <a:pt x="1711" y="37752"/>
                </a:lnTo>
                <a:lnTo>
                  <a:pt x="6607" y="34408"/>
                </a:lnTo>
                <a:lnTo>
                  <a:pt x="14329" y="31303"/>
                </a:lnTo>
                <a:lnTo>
                  <a:pt x="24517" y="27372"/>
                </a:lnTo>
                <a:lnTo>
                  <a:pt x="36813" y="21554"/>
                </a:lnTo>
                <a:lnTo>
                  <a:pt x="50859" y="12784"/>
                </a:lnTo>
                <a:lnTo>
                  <a:pt x="66295" y="0"/>
                </a:lnTo>
                <a:lnTo>
                  <a:pt x="83300" y="12926"/>
                </a:lnTo>
                <a:lnTo>
                  <a:pt x="98364" y="21771"/>
                </a:lnTo>
                <a:lnTo>
                  <a:pt x="111323" y="27540"/>
                </a:lnTo>
                <a:lnTo>
                  <a:pt x="122013" y="31240"/>
                </a:lnTo>
                <a:lnTo>
                  <a:pt x="130273" y="33875"/>
                </a:lnTo>
                <a:lnTo>
                  <a:pt x="135938" y="36452"/>
                </a:lnTo>
                <a:lnTo>
                  <a:pt x="138847" y="39977"/>
                </a:lnTo>
                <a:lnTo>
                  <a:pt x="136439" y="47639"/>
                </a:lnTo>
                <a:lnTo>
                  <a:pt x="129313" y="54269"/>
                </a:lnTo>
                <a:lnTo>
                  <a:pt x="118176" y="59692"/>
                </a:lnTo>
                <a:lnTo>
                  <a:pt x="103734" y="63733"/>
                </a:lnTo>
                <a:lnTo>
                  <a:pt x="86695" y="66215"/>
                </a:lnTo>
                <a:lnTo>
                  <a:pt x="64729" y="65861"/>
                </a:lnTo>
                <a:lnTo>
                  <a:pt x="17325" y="57963"/>
                </a:lnTo>
                <a:lnTo>
                  <a:pt x="23" y="43036"/>
                </a:lnTo>
                <a:lnTo>
                  <a:pt x="0" y="4239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94768" y="9731726"/>
            <a:ext cx="86514" cy="609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94768" y="9731726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8"/>
                </a:moveTo>
                <a:lnTo>
                  <a:pt x="3119" y="19173"/>
                </a:lnTo>
                <a:lnTo>
                  <a:pt x="11671" y="9684"/>
                </a:lnTo>
                <a:lnTo>
                  <a:pt x="24441" y="3007"/>
                </a:lnTo>
                <a:lnTo>
                  <a:pt x="40218" y="0"/>
                </a:lnTo>
                <a:lnTo>
                  <a:pt x="57452" y="1950"/>
                </a:lnTo>
                <a:lnTo>
                  <a:pt x="71456" y="7423"/>
                </a:lnTo>
                <a:lnTo>
                  <a:pt x="81415" y="15677"/>
                </a:lnTo>
                <a:lnTo>
                  <a:pt x="86514" y="25972"/>
                </a:lnTo>
                <a:lnTo>
                  <a:pt x="83991" y="39298"/>
                </a:lnTo>
                <a:lnTo>
                  <a:pt x="76456" y="49831"/>
                </a:lnTo>
                <a:lnTo>
                  <a:pt x="64961" y="57172"/>
                </a:lnTo>
                <a:lnTo>
                  <a:pt x="50562" y="60918"/>
                </a:lnTo>
                <a:lnTo>
                  <a:pt x="32279" y="59343"/>
                </a:lnTo>
                <a:lnTo>
                  <a:pt x="17649" y="54526"/>
                </a:lnTo>
                <a:lnTo>
                  <a:pt x="7134" y="47108"/>
                </a:lnTo>
                <a:lnTo>
                  <a:pt x="1192" y="37729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73358" y="9856024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25" y="0"/>
                </a:moveTo>
                <a:lnTo>
                  <a:pt x="0" y="0"/>
                </a:lnTo>
                <a:lnTo>
                  <a:pt x="0" y="77856"/>
                </a:lnTo>
                <a:lnTo>
                  <a:pt x="10525" y="77856"/>
                </a:lnTo>
                <a:lnTo>
                  <a:pt x="10525" y="50526"/>
                </a:lnTo>
                <a:lnTo>
                  <a:pt x="22793" y="38820"/>
                </a:lnTo>
                <a:lnTo>
                  <a:pt x="35669" y="38820"/>
                </a:lnTo>
                <a:lnTo>
                  <a:pt x="34886" y="37727"/>
                </a:lnTo>
                <a:lnTo>
                  <a:pt x="10525" y="37727"/>
                </a:lnTo>
                <a:lnTo>
                  <a:pt x="10525" y="0"/>
                </a:lnTo>
                <a:close/>
              </a:path>
              <a:path w="64135" h="78104">
                <a:moveTo>
                  <a:pt x="35669" y="38820"/>
                </a:moveTo>
                <a:lnTo>
                  <a:pt x="22793" y="38820"/>
                </a:lnTo>
                <a:lnTo>
                  <a:pt x="50007" y="77856"/>
                </a:lnTo>
                <a:lnTo>
                  <a:pt x="63670" y="77856"/>
                </a:lnTo>
                <a:lnTo>
                  <a:pt x="35669" y="38820"/>
                </a:lnTo>
                <a:close/>
              </a:path>
              <a:path w="64135" h="78104">
                <a:moveTo>
                  <a:pt x="62807" y="0"/>
                </a:moveTo>
                <a:lnTo>
                  <a:pt x="48266" y="0"/>
                </a:lnTo>
                <a:lnTo>
                  <a:pt x="10525" y="37727"/>
                </a:lnTo>
                <a:lnTo>
                  <a:pt x="34886" y="37727"/>
                </a:lnTo>
                <a:lnTo>
                  <a:pt x="30387" y="31455"/>
                </a:lnTo>
                <a:lnTo>
                  <a:pt x="6280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44155" y="9875541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2" y="65284"/>
                </a:moveTo>
                <a:lnTo>
                  <a:pt x="0" y="65284"/>
                </a:lnTo>
                <a:lnTo>
                  <a:pt x="8017" y="78825"/>
                </a:lnTo>
                <a:lnTo>
                  <a:pt x="20033" y="82162"/>
                </a:lnTo>
                <a:lnTo>
                  <a:pt x="39079" y="77064"/>
                </a:lnTo>
                <a:lnTo>
                  <a:pt x="40958" y="74288"/>
                </a:lnTo>
                <a:lnTo>
                  <a:pt x="11249" y="74288"/>
                </a:lnTo>
                <a:lnTo>
                  <a:pt x="9522" y="65284"/>
                </a:lnTo>
                <a:close/>
              </a:path>
              <a:path w="48260" h="82550">
                <a:moveTo>
                  <a:pt x="48034" y="51937"/>
                </a:moveTo>
                <a:lnTo>
                  <a:pt x="38488" y="51937"/>
                </a:lnTo>
                <a:lnTo>
                  <a:pt x="38402" y="54913"/>
                </a:lnTo>
                <a:lnTo>
                  <a:pt x="36742" y="66493"/>
                </a:lnTo>
                <a:lnTo>
                  <a:pt x="23618" y="74259"/>
                </a:lnTo>
                <a:lnTo>
                  <a:pt x="11249" y="74288"/>
                </a:lnTo>
                <a:lnTo>
                  <a:pt x="40958" y="74288"/>
                </a:lnTo>
                <a:lnTo>
                  <a:pt x="46644" y="65888"/>
                </a:lnTo>
                <a:lnTo>
                  <a:pt x="48033" y="54913"/>
                </a:lnTo>
                <a:lnTo>
                  <a:pt x="48034" y="51937"/>
                </a:lnTo>
                <a:close/>
              </a:path>
              <a:path w="48260" h="82550">
                <a:moveTo>
                  <a:pt x="32189" y="0"/>
                </a:moveTo>
                <a:lnTo>
                  <a:pt x="21890" y="0"/>
                </a:lnTo>
                <a:lnTo>
                  <a:pt x="8718" y="4039"/>
                </a:lnTo>
                <a:lnTo>
                  <a:pt x="684" y="14724"/>
                </a:lnTo>
                <a:lnTo>
                  <a:pt x="469" y="28633"/>
                </a:lnTo>
                <a:lnTo>
                  <a:pt x="490" y="32979"/>
                </a:lnTo>
                <a:lnTo>
                  <a:pt x="3386" y="46580"/>
                </a:lnTo>
                <a:lnTo>
                  <a:pt x="10087" y="55931"/>
                </a:lnTo>
                <a:lnTo>
                  <a:pt x="20977" y="59892"/>
                </a:lnTo>
                <a:lnTo>
                  <a:pt x="30768" y="59975"/>
                </a:lnTo>
                <a:lnTo>
                  <a:pt x="35783" y="56408"/>
                </a:lnTo>
                <a:lnTo>
                  <a:pt x="38260" y="52382"/>
                </a:lnTo>
                <a:lnTo>
                  <a:pt x="38260" y="51937"/>
                </a:lnTo>
                <a:lnTo>
                  <a:pt x="48034" y="51937"/>
                </a:lnTo>
                <a:lnTo>
                  <a:pt x="48034" y="51631"/>
                </a:lnTo>
                <a:lnTo>
                  <a:pt x="25099" y="51631"/>
                </a:lnTo>
                <a:lnTo>
                  <a:pt x="12813" y="46417"/>
                </a:lnTo>
                <a:lnTo>
                  <a:pt x="8236" y="32979"/>
                </a:lnTo>
                <a:lnTo>
                  <a:pt x="8125" y="29815"/>
                </a:lnTo>
                <a:lnTo>
                  <a:pt x="10140" y="16924"/>
                </a:lnTo>
                <a:lnTo>
                  <a:pt x="22147" y="8608"/>
                </a:lnTo>
                <a:lnTo>
                  <a:pt x="38077" y="8608"/>
                </a:lnTo>
                <a:lnTo>
                  <a:pt x="36534" y="6399"/>
                </a:lnTo>
                <a:lnTo>
                  <a:pt x="32189" y="0"/>
                </a:lnTo>
                <a:close/>
              </a:path>
              <a:path w="48260" h="82550">
                <a:moveTo>
                  <a:pt x="38077" y="8608"/>
                </a:moveTo>
                <a:lnTo>
                  <a:pt x="22147" y="8608"/>
                </a:lnTo>
                <a:lnTo>
                  <a:pt x="35210" y="15242"/>
                </a:lnTo>
                <a:lnTo>
                  <a:pt x="38793" y="28633"/>
                </a:lnTo>
                <a:lnTo>
                  <a:pt x="34231" y="46378"/>
                </a:lnTo>
                <a:lnTo>
                  <a:pt x="25099" y="51631"/>
                </a:lnTo>
                <a:lnTo>
                  <a:pt x="48034" y="51631"/>
                </a:lnTo>
                <a:lnTo>
                  <a:pt x="48037" y="9650"/>
                </a:lnTo>
                <a:lnTo>
                  <a:pt x="38806" y="9650"/>
                </a:lnTo>
                <a:lnTo>
                  <a:pt x="38077" y="8608"/>
                </a:lnTo>
                <a:close/>
              </a:path>
              <a:path w="48260" h="82550">
                <a:moveTo>
                  <a:pt x="48037" y="1612"/>
                </a:moveTo>
                <a:lnTo>
                  <a:pt x="39034" y="1612"/>
                </a:lnTo>
                <a:lnTo>
                  <a:pt x="39034" y="9650"/>
                </a:lnTo>
                <a:lnTo>
                  <a:pt x="48037" y="9650"/>
                </a:lnTo>
                <a:lnTo>
                  <a:pt x="48037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97767" y="992954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58296" y="8959812"/>
            <a:ext cx="1952625" cy="117475"/>
          </a:xfrm>
          <a:custGeom>
            <a:avLst/>
            <a:gdLst/>
            <a:ahLst/>
            <a:cxnLst/>
            <a:rect l="l" t="t" r="r" b="b"/>
            <a:pathLst>
              <a:path w="1952625" h="117475">
                <a:moveTo>
                  <a:pt x="0" y="117424"/>
                </a:moveTo>
                <a:lnTo>
                  <a:pt x="1952150" y="117424"/>
                </a:lnTo>
                <a:lnTo>
                  <a:pt x="1952150" y="0"/>
                </a:lnTo>
                <a:lnTo>
                  <a:pt x="0" y="0"/>
                </a:lnTo>
                <a:lnTo>
                  <a:pt x="0" y="117424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435982" y="895981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6792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57707" y="8959812"/>
            <a:ext cx="0" cy="67945"/>
          </a:xfrm>
          <a:custGeom>
            <a:avLst/>
            <a:gdLst/>
            <a:ahLst/>
            <a:cxnLst/>
            <a:rect l="l" t="t" r="r" b="b"/>
            <a:pathLst>
              <a:path h="67945">
                <a:moveTo>
                  <a:pt x="0" y="6792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301007" y="9029934"/>
            <a:ext cx="150495" cy="46355"/>
          </a:xfrm>
          <a:custGeom>
            <a:avLst/>
            <a:gdLst/>
            <a:ahLst/>
            <a:cxnLst/>
            <a:rect l="l" t="t" r="r" b="b"/>
            <a:pathLst>
              <a:path w="150495" h="46354">
                <a:moveTo>
                  <a:pt x="150111" y="46349"/>
                </a:moveTo>
                <a:lnTo>
                  <a:pt x="0" y="46349"/>
                </a:lnTo>
                <a:lnTo>
                  <a:pt x="35327" y="0"/>
                </a:lnTo>
                <a:lnTo>
                  <a:pt x="114808" y="0"/>
                </a:lnTo>
                <a:lnTo>
                  <a:pt x="150111" y="46349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20830" y="9029934"/>
            <a:ext cx="150495" cy="46355"/>
          </a:xfrm>
          <a:custGeom>
            <a:avLst/>
            <a:gdLst/>
            <a:ahLst/>
            <a:cxnLst/>
            <a:rect l="l" t="t" r="r" b="b"/>
            <a:pathLst>
              <a:path w="150495" h="46354">
                <a:moveTo>
                  <a:pt x="150124" y="46349"/>
                </a:moveTo>
                <a:lnTo>
                  <a:pt x="0" y="46349"/>
                </a:lnTo>
                <a:lnTo>
                  <a:pt x="35327" y="0"/>
                </a:lnTo>
                <a:lnTo>
                  <a:pt x="114809" y="0"/>
                </a:lnTo>
                <a:lnTo>
                  <a:pt x="150124" y="46349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417823" y="8966803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932"/>
                </a:moveTo>
                <a:lnTo>
                  <a:pt x="0" y="52741"/>
                </a:lnTo>
                <a:lnTo>
                  <a:pt x="0" y="42551"/>
                </a:lnTo>
                <a:lnTo>
                  <a:pt x="0" y="30364"/>
                </a:lnTo>
                <a:lnTo>
                  <a:pt x="0" y="16179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339535" y="8966803"/>
            <a:ext cx="0" cy="60960"/>
          </a:xfrm>
          <a:custGeom>
            <a:avLst/>
            <a:gdLst/>
            <a:ahLst/>
            <a:cxnLst/>
            <a:rect l="l" t="t" r="r" b="b"/>
            <a:pathLst>
              <a:path h="60959">
                <a:moveTo>
                  <a:pt x="0" y="60932"/>
                </a:moveTo>
                <a:lnTo>
                  <a:pt x="0" y="52741"/>
                </a:lnTo>
                <a:lnTo>
                  <a:pt x="0" y="42551"/>
                </a:lnTo>
                <a:lnTo>
                  <a:pt x="0" y="30364"/>
                </a:lnTo>
                <a:lnTo>
                  <a:pt x="0" y="16179"/>
                </a:ln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25828" y="8978935"/>
            <a:ext cx="151765" cy="0"/>
          </a:xfrm>
          <a:custGeom>
            <a:avLst/>
            <a:gdLst/>
            <a:ahLst/>
            <a:cxnLst/>
            <a:rect l="l" t="t" r="r" b="b"/>
            <a:pathLst>
              <a:path w="151764">
                <a:moveTo>
                  <a:pt x="0" y="0"/>
                </a:moveTo>
                <a:lnTo>
                  <a:pt x="151674" y="0"/>
                </a:lnTo>
              </a:path>
            </a:pathLst>
          </a:custGeom>
          <a:ln w="39517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25828" y="8959812"/>
            <a:ext cx="151765" cy="38735"/>
          </a:xfrm>
          <a:custGeom>
            <a:avLst/>
            <a:gdLst/>
            <a:ahLst/>
            <a:cxnLst/>
            <a:rect l="l" t="t" r="r" b="b"/>
            <a:pathLst>
              <a:path w="151764" h="38734">
                <a:moveTo>
                  <a:pt x="0" y="38247"/>
                </a:moveTo>
                <a:lnTo>
                  <a:pt x="151674" y="38247"/>
                </a:lnTo>
                <a:lnTo>
                  <a:pt x="151674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25828" y="8959812"/>
            <a:ext cx="0" cy="38735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247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490321" y="8978935"/>
            <a:ext cx="770890" cy="0"/>
          </a:xfrm>
          <a:custGeom>
            <a:avLst/>
            <a:gdLst/>
            <a:ahLst/>
            <a:cxnLst/>
            <a:rect l="l" t="t" r="r" b="b"/>
            <a:pathLst>
              <a:path w="770889">
                <a:moveTo>
                  <a:pt x="0" y="0"/>
                </a:moveTo>
                <a:lnTo>
                  <a:pt x="770596" y="0"/>
                </a:lnTo>
              </a:path>
            </a:pathLst>
          </a:custGeom>
          <a:ln w="39517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490321" y="8959812"/>
            <a:ext cx="770890" cy="38735"/>
          </a:xfrm>
          <a:custGeom>
            <a:avLst/>
            <a:gdLst/>
            <a:ahLst/>
            <a:cxnLst/>
            <a:rect l="l" t="t" r="r" b="b"/>
            <a:pathLst>
              <a:path w="770889" h="38734">
                <a:moveTo>
                  <a:pt x="0" y="38247"/>
                </a:moveTo>
                <a:lnTo>
                  <a:pt x="770596" y="38247"/>
                </a:lnTo>
                <a:lnTo>
                  <a:pt x="77059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490321" y="8959812"/>
            <a:ext cx="0" cy="38735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247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23748" y="89709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97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645461" y="8970961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97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609992" y="9032154"/>
            <a:ext cx="150495" cy="45085"/>
          </a:xfrm>
          <a:custGeom>
            <a:avLst/>
            <a:gdLst/>
            <a:ahLst/>
            <a:cxnLst/>
            <a:rect l="l" t="t" r="r" b="b"/>
            <a:pathLst>
              <a:path w="150495" h="45084">
                <a:moveTo>
                  <a:pt x="967" y="45081"/>
                </a:moveTo>
                <a:lnTo>
                  <a:pt x="35328" y="0"/>
                </a:lnTo>
                <a:lnTo>
                  <a:pt x="114759" y="0"/>
                </a:lnTo>
                <a:lnTo>
                  <a:pt x="149144" y="45081"/>
                </a:lnTo>
              </a:path>
            </a:pathLst>
          </a:custGeom>
          <a:ln w="634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58296" y="8959812"/>
            <a:ext cx="1952625" cy="117475"/>
          </a:xfrm>
          <a:custGeom>
            <a:avLst/>
            <a:gdLst/>
            <a:ahLst/>
            <a:cxnLst/>
            <a:rect l="l" t="t" r="r" b="b"/>
            <a:pathLst>
              <a:path w="1952625" h="117475">
                <a:moveTo>
                  <a:pt x="0" y="117424"/>
                </a:moveTo>
                <a:lnTo>
                  <a:pt x="1952150" y="117424"/>
                </a:lnTo>
                <a:lnTo>
                  <a:pt x="1952150" y="0"/>
                </a:lnTo>
                <a:lnTo>
                  <a:pt x="0" y="0"/>
                </a:lnTo>
                <a:lnTo>
                  <a:pt x="0" y="117424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93108" y="8813026"/>
            <a:ext cx="381635" cy="264795"/>
          </a:xfrm>
          <a:custGeom>
            <a:avLst/>
            <a:gdLst/>
            <a:ahLst/>
            <a:cxnLst/>
            <a:rect l="l" t="t" r="r" b="b"/>
            <a:pathLst>
              <a:path w="381635" h="264795">
                <a:moveTo>
                  <a:pt x="352301" y="0"/>
                </a:moveTo>
                <a:lnTo>
                  <a:pt x="29397" y="0"/>
                </a:lnTo>
                <a:lnTo>
                  <a:pt x="0" y="264209"/>
                </a:lnTo>
                <a:lnTo>
                  <a:pt x="381636" y="264209"/>
                </a:lnTo>
                <a:lnTo>
                  <a:pt x="352301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793108" y="8813026"/>
            <a:ext cx="381635" cy="264795"/>
          </a:xfrm>
          <a:custGeom>
            <a:avLst/>
            <a:gdLst/>
            <a:ahLst/>
            <a:cxnLst/>
            <a:rect l="l" t="t" r="r" b="b"/>
            <a:pathLst>
              <a:path w="381635" h="264795">
                <a:moveTo>
                  <a:pt x="29397" y="0"/>
                </a:moveTo>
                <a:lnTo>
                  <a:pt x="352301" y="0"/>
                </a:lnTo>
                <a:lnTo>
                  <a:pt x="381636" y="264209"/>
                </a:lnTo>
                <a:lnTo>
                  <a:pt x="0" y="264209"/>
                </a:lnTo>
                <a:lnTo>
                  <a:pt x="29397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881186" y="8817916"/>
            <a:ext cx="29845" cy="259715"/>
          </a:xfrm>
          <a:custGeom>
            <a:avLst/>
            <a:gdLst/>
            <a:ahLst/>
            <a:cxnLst/>
            <a:rect l="l" t="t" r="r" b="b"/>
            <a:pathLst>
              <a:path w="29845" h="259715">
                <a:moveTo>
                  <a:pt x="0" y="0"/>
                </a:moveTo>
                <a:lnTo>
                  <a:pt x="29397" y="132473"/>
                </a:lnTo>
                <a:lnTo>
                  <a:pt x="4902" y="259320"/>
                </a:lnTo>
              </a:path>
            </a:pathLst>
          </a:custGeom>
          <a:ln w="634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062221" y="8817916"/>
            <a:ext cx="29845" cy="259715"/>
          </a:xfrm>
          <a:custGeom>
            <a:avLst/>
            <a:gdLst/>
            <a:ahLst/>
            <a:cxnLst/>
            <a:rect l="l" t="t" r="r" b="b"/>
            <a:pathLst>
              <a:path w="29845" h="259715">
                <a:moveTo>
                  <a:pt x="29383" y="0"/>
                </a:moveTo>
                <a:lnTo>
                  <a:pt x="0" y="132473"/>
                </a:lnTo>
                <a:lnTo>
                  <a:pt x="24469" y="25932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330901" y="8813026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46220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30901" y="9082138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291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27781" y="9082138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14086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527781" y="8954935"/>
            <a:ext cx="140970" cy="0"/>
          </a:xfrm>
          <a:custGeom>
            <a:avLst/>
            <a:gdLst/>
            <a:ahLst/>
            <a:cxnLst/>
            <a:rect l="l" t="t" r="r" b="b"/>
            <a:pathLst>
              <a:path w="140970">
                <a:moveTo>
                  <a:pt x="14086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609943" y="8955265"/>
            <a:ext cx="0" cy="262890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39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4293173" y="8867480"/>
            <a:ext cx="170815" cy="163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00A1E4"/>
                </a:solidFill>
                <a:latin typeface="Helvetica"/>
                <a:cs typeface="Helvetica"/>
              </a:rPr>
              <a:t>2</a:t>
            </a:r>
            <a:r>
              <a:rPr sz="950" dirty="0">
                <a:solidFill>
                  <a:srgbClr val="00A1E4"/>
                </a:solidFill>
                <a:latin typeface="Helvetica"/>
                <a:cs typeface="Helvetica"/>
              </a:rPr>
              <a:t>1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608408" y="9077771"/>
            <a:ext cx="170815" cy="163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4421519" y="9062305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71" y="0"/>
                </a:moveTo>
                <a:lnTo>
                  <a:pt x="4786" y="6749"/>
                </a:lnTo>
                <a:lnTo>
                  <a:pt x="0" y="19756"/>
                </a:lnTo>
                <a:lnTo>
                  <a:pt x="1969" y="28077"/>
                </a:lnTo>
                <a:lnTo>
                  <a:pt x="10970" y="36136"/>
                </a:lnTo>
                <a:lnTo>
                  <a:pt x="27375" y="38294"/>
                </a:lnTo>
                <a:lnTo>
                  <a:pt x="36320" y="29781"/>
                </a:lnTo>
                <a:lnTo>
                  <a:pt x="39228" y="13990"/>
                </a:lnTo>
                <a:lnTo>
                  <a:pt x="31413" y="3809"/>
                </a:lnTo>
                <a:lnTo>
                  <a:pt x="16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21519" y="8795634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53" y="0"/>
                </a:moveTo>
                <a:lnTo>
                  <a:pt x="4781" y="6752"/>
                </a:lnTo>
                <a:lnTo>
                  <a:pt x="0" y="19779"/>
                </a:lnTo>
                <a:lnTo>
                  <a:pt x="1973" y="28100"/>
                </a:lnTo>
                <a:lnTo>
                  <a:pt x="10979" y="36146"/>
                </a:lnTo>
                <a:lnTo>
                  <a:pt x="27394" y="38296"/>
                </a:lnTo>
                <a:lnTo>
                  <a:pt x="36324" y="29774"/>
                </a:lnTo>
                <a:lnTo>
                  <a:pt x="39220" y="13970"/>
                </a:lnTo>
                <a:lnTo>
                  <a:pt x="31398" y="3797"/>
                </a:lnTo>
                <a:lnTo>
                  <a:pt x="1665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90398" y="9062302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65" y="0"/>
                </a:moveTo>
                <a:lnTo>
                  <a:pt x="4781" y="6745"/>
                </a:lnTo>
                <a:lnTo>
                  <a:pt x="0" y="19759"/>
                </a:lnTo>
                <a:lnTo>
                  <a:pt x="1952" y="28057"/>
                </a:lnTo>
                <a:lnTo>
                  <a:pt x="10933" y="36136"/>
                </a:lnTo>
                <a:lnTo>
                  <a:pt x="27335" y="38312"/>
                </a:lnTo>
                <a:lnTo>
                  <a:pt x="36285" y="29809"/>
                </a:lnTo>
                <a:lnTo>
                  <a:pt x="39191" y="14022"/>
                </a:lnTo>
                <a:lnTo>
                  <a:pt x="31418" y="3820"/>
                </a:lnTo>
                <a:lnTo>
                  <a:pt x="166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590398" y="8935063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66" y="0"/>
                </a:moveTo>
                <a:lnTo>
                  <a:pt x="4782" y="6759"/>
                </a:lnTo>
                <a:lnTo>
                  <a:pt x="0" y="19757"/>
                </a:lnTo>
                <a:lnTo>
                  <a:pt x="1954" y="28062"/>
                </a:lnTo>
                <a:lnTo>
                  <a:pt x="10936" y="36144"/>
                </a:lnTo>
                <a:lnTo>
                  <a:pt x="27334" y="38321"/>
                </a:lnTo>
                <a:lnTo>
                  <a:pt x="36285" y="29815"/>
                </a:lnTo>
                <a:lnTo>
                  <a:pt x="39191" y="14034"/>
                </a:lnTo>
                <a:lnTo>
                  <a:pt x="31418" y="3830"/>
                </a:lnTo>
                <a:lnTo>
                  <a:pt x="16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41113" y="8834436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12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74744" y="9432735"/>
            <a:ext cx="1326515" cy="249554"/>
          </a:xfrm>
          <a:custGeom>
            <a:avLst/>
            <a:gdLst/>
            <a:ahLst/>
            <a:cxnLst/>
            <a:rect l="l" t="t" r="r" b="b"/>
            <a:pathLst>
              <a:path w="1326514" h="249554">
                <a:moveTo>
                  <a:pt x="0" y="249556"/>
                </a:moveTo>
                <a:lnTo>
                  <a:pt x="1325924" y="249556"/>
                </a:lnTo>
                <a:lnTo>
                  <a:pt x="1325924" y="0"/>
                </a:lnTo>
                <a:lnTo>
                  <a:pt x="0" y="0"/>
                </a:lnTo>
                <a:lnTo>
                  <a:pt x="0" y="249556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563173" y="9432735"/>
            <a:ext cx="210820" cy="249554"/>
          </a:xfrm>
          <a:custGeom>
            <a:avLst/>
            <a:gdLst/>
            <a:ahLst/>
            <a:cxnLst/>
            <a:rect l="l" t="t" r="r" b="b"/>
            <a:pathLst>
              <a:path w="210820" h="249554">
                <a:moveTo>
                  <a:pt x="0" y="249556"/>
                </a:moveTo>
                <a:lnTo>
                  <a:pt x="210392" y="249556"/>
                </a:lnTo>
                <a:lnTo>
                  <a:pt x="210392" y="0"/>
                </a:lnTo>
                <a:lnTo>
                  <a:pt x="0" y="0"/>
                </a:lnTo>
                <a:lnTo>
                  <a:pt x="0" y="249556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563173" y="9432735"/>
            <a:ext cx="1938020" cy="249554"/>
          </a:xfrm>
          <a:custGeom>
            <a:avLst/>
            <a:gdLst/>
            <a:ahLst/>
            <a:cxnLst/>
            <a:rect l="l" t="t" r="r" b="b"/>
            <a:pathLst>
              <a:path w="1938020" h="249554">
                <a:moveTo>
                  <a:pt x="0" y="249556"/>
                </a:moveTo>
                <a:lnTo>
                  <a:pt x="1937495" y="249556"/>
                </a:lnTo>
                <a:lnTo>
                  <a:pt x="1937495" y="0"/>
                </a:lnTo>
                <a:lnTo>
                  <a:pt x="0" y="0"/>
                </a:lnTo>
                <a:lnTo>
                  <a:pt x="0" y="24955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631671" y="9499344"/>
            <a:ext cx="117475" cy="116839"/>
          </a:xfrm>
          <a:custGeom>
            <a:avLst/>
            <a:gdLst/>
            <a:ahLst/>
            <a:cxnLst/>
            <a:rect l="l" t="t" r="r" b="b"/>
            <a:pathLst>
              <a:path w="117475" h="116840">
                <a:moveTo>
                  <a:pt x="0" y="58195"/>
                </a:moveTo>
                <a:lnTo>
                  <a:pt x="14661" y="19382"/>
                </a:lnTo>
                <a:lnTo>
                  <a:pt x="50842" y="0"/>
                </a:lnTo>
                <a:lnTo>
                  <a:pt x="67183" y="1350"/>
                </a:lnTo>
                <a:lnTo>
                  <a:pt x="103823" y="21416"/>
                </a:lnTo>
                <a:lnTo>
                  <a:pt x="117422" y="57954"/>
                </a:lnTo>
                <a:lnTo>
                  <a:pt x="115657" y="72396"/>
                </a:lnTo>
                <a:lnTo>
                  <a:pt x="92606" y="106108"/>
                </a:lnTo>
                <a:lnTo>
                  <a:pt x="66735" y="116333"/>
                </a:lnTo>
                <a:lnTo>
                  <a:pt x="50363" y="114996"/>
                </a:lnTo>
                <a:lnTo>
                  <a:pt x="13661" y="95006"/>
                </a:lnTo>
                <a:lnTo>
                  <a:pt x="1" y="58550"/>
                </a:lnTo>
                <a:lnTo>
                  <a:pt x="0" y="58195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651239" y="9518749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33901" y="0"/>
                </a:moveTo>
                <a:lnTo>
                  <a:pt x="20534" y="4344"/>
                </a:lnTo>
                <a:lnTo>
                  <a:pt x="9777" y="12901"/>
                </a:lnTo>
                <a:lnTo>
                  <a:pt x="2607" y="24705"/>
                </a:lnTo>
                <a:lnTo>
                  <a:pt x="0" y="38790"/>
                </a:lnTo>
                <a:lnTo>
                  <a:pt x="46" y="40702"/>
                </a:lnTo>
                <a:lnTo>
                  <a:pt x="33319" y="75057"/>
                </a:lnTo>
                <a:lnTo>
                  <a:pt x="50982" y="76038"/>
                </a:lnTo>
                <a:lnTo>
                  <a:pt x="61864" y="70059"/>
                </a:lnTo>
                <a:lnTo>
                  <a:pt x="70340" y="60198"/>
                </a:lnTo>
                <a:lnTo>
                  <a:pt x="75691" y="46670"/>
                </a:lnTo>
                <a:lnTo>
                  <a:pt x="77199" y="29692"/>
                </a:lnTo>
                <a:lnTo>
                  <a:pt x="71897" y="17737"/>
                </a:lnTo>
                <a:lnTo>
                  <a:pt x="62594" y="8269"/>
                </a:lnTo>
                <a:lnTo>
                  <a:pt x="49769" y="2089"/>
                </a:lnTo>
                <a:lnTo>
                  <a:pt x="33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651239" y="9518749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0" y="38790"/>
                </a:moveTo>
                <a:lnTo>
                  <a:pt x="2607" y="24705"/>
                </a:lnTo>
                <a:lnTo>
                  <a:pt x="9777" y="12901"/>
                </a:lnTo>
                <a:lnTo>
                  <a:pt x="20534" y="4344"/>
                </a:lnTo>
                <a:lnTo>
                  <a:pt x="33901" y="0"/>
                </a:lnTo>
                <a:lnTo>
                  <a:pt x="49769" y="2089"/>
                </a:lnTo>
                <a:lnTo>
                  <a:pt x="62594" y="8269"/>
                </a:lnTo>
                <a:lnTo>
                  <a:pt x="71897" y="17737"/>
                </a:lnTo>
                <a:lnTo>
                  <a:pt x="77199" y="29692"/>
                </a:lnTo>
                <a:lnTo>
                  <a:pt x="75691" y="46670"/>
                </a:lnTo>
                <a:lnTo>
                  <a:pt x="70340" y="60198"/>
                </a:lnTo>
                <a:lnTo>
                  <a:pt x="61864" y="70059"/>
                </a:lnTo>
                <a:lnTo>
                  <a:pt x="50982" y="76038"/>
                </a:lnTo>
                <a:lnTo>
                  <a:pt x="33319" y="75057"/>
                </a:lnTo>
                <a:lnTo>
                  <a:pt x="46" y="40702"/>
                </a:lnTo>
                <a:lnTo>
                  <a:pt x="0" y="3879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331306" y="9499348"/>
            <a:ext cx="117475" cy="116839"/>
          </a:xfrm>
          <a:custGeom>
            <a:avLst/>
            <a:gdLst/>
            <a:ahLst/>
            <a:cxnLst/>
            <a:rect l="l" t="t" r="r" b="b"/>
            <a:pathLst>
              <a:path w="117475" h="116840">
                <a:moveTo>
                  <a:pt x="0" y="58191"/>
                </a:moveTo>
                <a:lnTo>
                  <a:pt x="14656" y="19388"/>
                </a:lnTo>
                <a:lnTo>
                  <a:pt x="50843" y="0"/>
                </a:lnTo>
                <a:lnTo>
                  <a:pt x="67186" y="1348"/>
                </a:lnTo>
                <a:lnTo>
                  <a:pt x="103836" y="21402"/>
                </a:lnTo>
                <a:lnTo>
                  <a:pt x="117450" y="57926"/>
                </a:lnTo>
                <a:lnTo>
                  <a:pt x="115684" y="72375"/>
                </a:lnTo>
                <a:lnTo>
                  <a:pt x="92635" y="106099"/>
                </a:lnTo>
                <a:lnTo>
                  <a:pt x="66778" y="116328"/>
                </a:lnTo>
                <a:lnTo>
                  <a:pt x="50396" y="114992"/>
                </a:lnTo>
                <a:lnTo>
                  <a:pt x="13677" y="95017"/>
                </a:lnTo>
                <a:lnTo>
                  <a:pt x="1" y="58582"/>
                </a:lnTo>
                <a:lnTo>
                  <a:pt x="0" y="58191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50901" y="951875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33896" y="0"/>
                </a:moveTo>
                <a:lnTo>
                  <a:pt x="20521" y="4346"/>
                </a:lnTo>
                <a:lnTo>
                  <a:pt x="9766" y="12903"/>
                </a:lnTo>
                <a:lnTo>
                  <a:pt x="2603" y="24706"/>
                </a:lnTo>
                <a:lnTo>
                  <a:pt x="0" y="38789"/>
                </a:lnTo>
                <a:lnTo>
                  <a:pt x="45" y="40689"/>
                </a:lnTo>
                <a:lnTo>
                  <a:pt x="33300" y="75058"/>
                </a:lnTo>
                <a:lnTo>
                  <a:pt x="50971" y="76043"/>
                </a:lnTo>
                <a:lnTo>
                  <a:pt x="61852" y="70066"/>
                </a:lnTo>
                <a:lnTo>
                  <a:pt x="70327" y="60206"/>
                </a:lnTo>
                <a:lnTo>
                  <a:pt x="75678" y="46677"/>
                </a:lnTo>
                <a:lnTo>
                  <a:pt x="77187" y="29696"/>
                </a:lnTo>
                <a:lnTo>
                  <a:pt x="71889" y="17739"/>
                </a:lnTo>
                <a:lnTo>
                  <a:pt x="62590" y="8270"/>
                </a:lnTo>
                <a:lnTo>
                  <a:pt x="49767" y="2089"/>
                </a:lnTo>
                <a:lnTo>
                  <a:pt x="33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50901" y="951875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0" y="38789"/>
                </a:moveTo>
                <a:lnTo>
                  <a:pt x="2603" y="24706"/>
                </a:lnTo>
                <a:lnTo>
                  <a:pt x="9766" y="12903"/>
                </a:lnTo>
                <a:lnTo>
                  <a:pt x="20521" y="4346"/>
                </a:lnTo>
                <a:lnTo>
                  <a:pt x="33896" y="0"/>
                </a:lnTo>
                <a:lnTo>
                  <a:pt x="49767" y="2089"/>
                </a:lnTo>
                <a:lnTo>
                  <a:pt x="62590" y="8270"/>
                </a:lnTo>
                <a:lnTo>
                  <a:pt x="71889" y="17739"/>
                </a:lnTo>
                <a:lnTo>
                  <a:pt x="77187" y="29696"/>
                </a:lnTo>
                <a:lnTo>
                  <a:pt x="75678" y="46677"/>
                </a:lnTo>
                <a:lnTo>
                  <a:pt x="70327" y="60206"/>
                </a:lnTo>
                <a:lnTo>
                  <a:pt x="61852" y="70066"/>
                </a:lnTo>
                <a:lnTo>
                  <a:pt x="50971" y="76043"/>
                </a:lnTo>
                <a:lnTo>
                  <a:pt x="33300" y="75058"/>
                </a:lnTo>
                <a:lnTo>
                  <a:pt x="45" y="40689"/>
                </a:lnTo>
                <a:lnTo>
                  <a:pt x="0" y="3878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309885" y="9499341"/>
            <a:ext cx="117475" cy="116839"/>
          </a:xfrm>
          <a:custGeom>
            <a:avLst/>
            <a:gdLst/>
            <a:ahLst/>
            <a:cxnLst/>
            <a:rect l="l" t="t" r="r" b="b"/>
            <a:pathLst>
              <a:path w="117475" h="116840">
                <a:moveTo>
                  <a:pt x="0" y="58198"/>
                </a:moveTo>
                <a:lnTo>
                  <a:pt x="14655" y="19378"/>
                </a:lnTo>
                <a:lnTo>
                  <a:pt x="50835" y="0"/>
                </a:lnTo>
                <a:lnTo>
                  <a:pt x="67171" y="1351"/>
                </a:lnTo>
                <a:lnTo>
                  <a:pt x="103809" y="21420"/>
                </a:lnTo>
                <a:lnTo>
                  <a:pt x="117411" y="57963"/>
                </a:lnTo>
                <a:lnTo>
                  <a:pt x="115644" y="72401"/>
                </a:lnTo>
                <a:lnTo>
                  <a:pt x="92588" y="106109"/>
                </a:lnTo>
                <a:lnTo>
                  <a:pt x="66716" y="116335"/>
                </a:lnTo>
                <a:lnTo>
                  <a:pt x="50340" y="114997"/>
                </a:lnTo>
                <a:lnTo>
                  <a:pt x="13646" y="95002"/>
                </a:lnTo>
                <a:lnTo>
                  <a:pt x="0" y="58538"/>
                </a:lnTo>
                <a:lnTo>
                  <a:pt x="0" y="58198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329413" y="951875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33899" y="0"/>
                </a:moveTo>
                <a:lnTo>
                  <a:pt x="20527" y="4346"/>
                </a:lnTo>
                <a:lnTo>
                  <a:pt x="9771" y="12904"/>
                </a:lnTo>
                <a:lnTo>
                  <a:pt x="2604" y="24706"/>
                </a:lnTo>
                <a:lnTo>
                  <a:pt x="0" y="38789"/>
                </a:lnTo>
                <a:lnTo>
                  <a:pt x="47" y="40729"/>
                </a:lnTo>
                <a:lnTo>
                  <a:pt x="33340" y="75053"/>
                </a:lnTo>
                <a:lnTo>
                  <a:pt x="51016" y="76031"/>
                </a:lnTo>
                <a:lnTo>
                  <a:pt x="61893" y="70047"/>
                </a:lnTo>
                <a:lnTo>
                  <a:pt x="70365" y="60183"/>
                </a:lnTo>
                <a:lnTo>
                  <a:pt x="75714" y="46653"/>
                </a:lnTo>
                <a:lnTo>
                  <a:pt x="77219" y="29672"/>
                </a:lnTo>
                <a:lnTo>
                  <a:pt x="71910" y="17724"/>
                </a:lnTo>
                <a:lnTo>
                  <a:pt x="62601" y="8262"/>
                </a:lnTo>
                <a:lnTo>
                  <a:pt x="49772" y="2087"/>
                </a:lnTo>
                <a:lnTo>
                  <a:pt x="33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329413" y="951875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0" y="38789"/>
                </a:moveTo>
                <a:lnTo>
                  <a:pt x="2604" y="24706"/>
                </a:lnTo>
                <a:lnTo>
                  <a:pt x="9771" y="12904"/>
                </a:lnTo>
                <a:lnTo>
                  <a:pt x="20527" y="4346"/>
                </a:lnTo>
                <a:lnTo>
                  <a:pt x="33899" y="0"/>
                </a:lnTo>
                <a:lnTo>
                  <a:pt x="49772" y="2087"/>
                </a:lnTo>
                <a:lnTo>
                  <a:pt x="62601" y="8262"/>
                </a:lnTo>
                <a:lnTo>
                  <a:pt x="71910" y="17724"/>
                </a:lnTo>
                <a:lnTo>
                  <a:pt x="77219" y="29672"/>
                </a:lnTo>
                <a:lnTo>
                  <a:pt x="75714" y="46653"/>
                </a:lnTo>
                <a:lnTo>
                  <a:pt x="70365" y="60183"/>
                </a:lnTo>
                <a:lnTo>
                  <a:pt x="61893" y="70047"/>
                </a:lnTo>
                <a:lnTo>
                  <a:pt x="51016" y="76031"/>
                </a:lnTo>
                <a:lnTo>
                  <a:pt x="33340" y="75053"/>
                </a:lnTo>
                <a:lnTo>
                  <a:pt x="47" y="40729"/>
                </a:lnTo>
                <a:lnTo>
                  <a:pt x="0" y="3878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74744" y="9476815"/>
            <a:ext cx="102870" cy="161925"/>
          </a:xfrm>
          <a:custGeom>
            <a:avLst/>
            <a:gdLst/>
            <a:ahLst/>
            <a:cxnLst/>
            <a:rect l="l" t="t" r="r" b="b"/>
            <a:pathLst>
              <a:path w="102870" h="161925">
                <a:moveTo>
                  <a:pt x="0" y="161476"/>
                </a:moveTo>
                <a:lnTo>
                  <a:pt x="102758" y="161476"/>
                </a:lnTo>
                <a:lnTo>
                  <a:pt x="102758" y="0"/>
                </a:lnTo>
                <a:lnTo>
                  <a:pt x="0" y="0"/>
                </a:lnTo>
                <a:lnTo>
                  <a:pt x="0" y="161476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25828" y="9476815"/>
            <a:ext cx="151765" cy="161925"/>
          </a:xfrm>
          <a:custGeom>
            <a:avLst/>
            <a:gdLst/>
            <a:ahLst/>
            <a:cxnLst/>
            <a:rect l="l" t="t" r="r" b="b"/>
            <a:pathLst>
              <a:path w="151764" h="161925">
                <a:moveTo>
                  <a:pt x="0" y="161476"/>
                </a:moveTo>
                <a:lnTo>
                  <a:pt x="151674" y="161476"/>
                </a:lnTo>
                <a:lnTo>
                  <a:pt x="151674" y="0"/>
                </a:lnTo>
                <a:lnTo>
                  <a:pt x="0" y="0"/>
                </a:lnTo>
                <a:lnTo>
                  <a:pt x="0" y="16147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490321" y="9476815"/>
            <a:ext cx="770890" cy="161925"/>
          </a:xfrm>
          <a:custGeom>
            <a:avLst/>
            <a:gdLst/>
            <a:ahLst/>
            <a:cxnLst/>
            <a:rect l="l" t="t" r="r" b="b"/>
            <a:pathLst>
              <a:path w="770889" h="161925">
                <a:moveTo>
                  <a:pt x="0" y="161476"/>
                </a:moveTo>
                <a:lnTo>
                  <a:pt x="770596" y="161476"/>
                </a:lnTo>
                <a:lnTo>
                  <a:pt x="770596" y="0"/>
                </a:lnTo>
                <a:lnTo>
                  <a:pt x="0" y="0"/>
                </a:lnTo>
                <a:lnTo>
                  <a:pt x="0" y="161476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490321" y="9476815"/>
            <a:ext cx="770890" cy="161925"/>
          </a:xfrm>
          <a:custGeom>
            <a:avLst/>
            <a:gdLst/>
            <a:ahLst/>
            <a:cxnLst/>
            <a:rect l="l" t="t" r="r" b="b"/>
            <a:pathLst>
              <a:path w="770889" h="161925">
                <a:moveTo>
                  <a:pt x="0" y="161476"/>
                </a:moveTo>
                <a:lnTo>
                  <a:pt x="770596" y="161476"/>
                </a:lnTo>
                <a:lnTo>
                  <a:pt x="770596" y="0"/>
                </a:lnTo>
                <a:lnTo>
                  <a:pt x="0" y="0"/>
                </a:lnTo>
                <a:lnTo>
                  <a:pt x="0" y="16147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73565" y="9400989"/>
            <a:ext cx="401320" cy="313690"/>
          </a:xfrm>
          <a:custGeom>
            <a:avLst/>
            <a:gdLst/>
            <a:ahLst/>
            <a:cxnLst/>
            <a:rect l="l" t="t" r="r" b="b"/>
            <a:pathLst>
              <a:path w="401320" h="313690">
                <a:moveTo>
                  <a:pt x="0" y="313113"/>
                </a:moveTo>
                <a:lnTo>
                  <a:pt x="401179" y="313113"/>
                </a:lnTo>
                <a:lnTo>
                  <a:pt x="401179" y="0"/>
                </a:lnTo>
                <a:lnTo>
                  <a:pt x="0" y="0"/>
                </a:lnTo>
                <a:lnTo>
                  <a:pt x="0" y="313113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73565" y="9400989"/>
            <a:ext cx="401320" cy="313690"/>
          </a:xfrm>
          <a:custGeom>
            <a:avLst/>
            <a:gdLst/>
            <a:ahLst/>
            <a:cxnLst/>
            <a:rect l="l" t="t" r="r" b="b"/>
            <a:pathLst>
              <a:path w="401320" h="313690">
                <a:moveTo>
                  <a:pt x="0" y="313113"/>
                </a:moveTo>
                <a:lnTo>
                  <a:pt x="401179" y="313113"/>
                </a:lnTo>
                <a:lnTo>
                  <a:pt x="401179" y="0"/>
                </a:lnTo>
                <a:lnTo>
                  <a:pt x="0" y="0"/>
                </a:lnTo>
                <a:lnTo>
                  <a:pt x="0" y="31311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866507" y="9449881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306"/>
                </a:moveTo>
                <a:lnTo>
                  <a:pt x="215308" y="215306"/>
                </a:lnTo>
                <a:lnTo>
                  <a:pt x="215308" y="0"/>
                </a:lnTo>
                <a:lnTo>
                  <a:pt x="0" y="0"/>
                </a:lnTo>
                <a:lnTo>
                  <a:pt x="0" y="215306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866507" y="9449881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0" y="215306"/>
                </a:moveTo>
                <a:lnTo>
                  <a:pt x="215308" y="215306"/>
                </a:lnTo>
                <a:lnTo>
                  <a:pt x="215308" y="0"/>
                </a:lnTo>
                <a:lnTo>
                  <a:pt x="0" y="0"/>
                </a:lnTo>
                <a:lnTo>
                  <a:pt x="0" y="21530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03194" y="948660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845"/>
                </a:moveTo>
                <a:lnTo>
                  <a:pt x="141919" y="141845"/>
                </a:lnTo>
                <a:lnTo>
                  <a:pt x="141919" y="0"/>
                </a:lnTo>
                <a:lnTo>
                  <a:pt x="0" y="0"/>
                </a:lnTo>
                <a:lnTo>
                  <a:pt x="0" y="141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03194" y="948660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39" h="142240">
                <a:moveTo>
                  <a:pt x="0" y="141845"/>
                </a:moveTo>
                <a:lnTo>
                  <a:pt x="141919" y="141845"/>
                </a:lnTo>
                <a:lnTo>
                  <a:pt x="141919" y="0"/>
                </a:lnTo>
                <a:lnTo>
                  <a:pt x="0" y="0"/>
                </a:lnTo>
                <a:lnTo>
                  <a:pt x="0" y="14184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79056" y="8802080"/>
            <a:ext cx="0" cy="1125855"/>
          </a:xfrm>
          <a:custGeom>
            <a:avLst/>
            <a:gdLst/>
            <a:ahLst/>
            <a:cxnLst/>
            <a:rect l="l" t="t" r="r" b="b"/>
            <a:pathLst>
              <a:path h="1125854">
                <a:moveTo>
                  <a:pt x="0" y="0"/>
                </a:moveTo>
                <a:lnTo>
                  <a:pt x="0" y="1125387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30901" y="9714560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4">
                <a:moveTo>
                  <a:pt x="4181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330901" y="9400989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4">
                <a:moveTo>
                  <a:pt x="4181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21749" y="943031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15967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21749" y="9686305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15967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560786" y="9863845"/>
            <a:ext cx="1939925" cy="0"/>
          </a:xfrm>
          <a:custGeom>
            <a:avLst/>
            <a:gdLst/>
            <a:ahLst/>
            <a:cxnLst/>
            <a:rect l="l" t="t" r="r" b="b"/>
            <a:pathLst>
              <a:path w="1939925">
                <a:moveTo>
                  <a:pt x="193988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41113" y="9414133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4">
                <a:moveTo>
                  <a:pt x="0" y="0"/>
                </a:moveTo>
                <a:lnTo>
                  <a:pt x="0" y="30653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558296" y="9704313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21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00669" y="9704313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21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17853" y="944585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15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598271" y="941816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68" y="0"/>
                </a:moveTo>
                <a:lnTo>
                  <a:pt x="4784" y="6762"/>
                </a:lnTo>
                <a:lnTo>
                  <a:pt x="0" y="19757"/>
                </a:lnTo>
                <a:lnTo>
                  <a:pt x="1948" y="28037"/>
                </a:lnTo>
                <a:lnTo>
                  <a:pt x="10930" y="36120"/>
                </a:lnTo>
                <a:lnTo>
                  <a:pt x="27325" y="38300"/>
                </a:lnTo>
                <a:lnTo>
                  <a:pt x="36285" y="29802"/>
                </a:lnTo>
                <a:lnTo>
                  <a:pt x="39200" y="14025"/>
                </a:lnTo>
                <a:lnTo>
                  <a:pt x="31409" y="3827"/>
                </a:lnTo>
                <a:lnTo>
                  <a:pt x="166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 txBox="1"/>
          <p:nvPr/>
        </p:nvSpPr>
        <p:spPr>
          <a:xfrm>
            <a:off x="4293403" y="9491481"/>
            <a:ext cx="170815" cy="163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00A1E4"/>
                </a:solidFill>
                <a:latin typeface="Helvetica"/>
                <a:cs typeface="Helvetica"/>
              </a:rPr>
              <a:t>2</a:t>
            </a:r>
            <a:r>
              <a:rPr sz="950" dirty="0">
                <a:solidFill>
                  <a:srgbClr val="00A1E4"/>
                </a:solidFill>
                <a:latin typeface="Helvetica"/>
                <a:cs typeface="Helvetica"/>
              </a:rPr>
              <a:t>8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4680141" y="9719805"/>
            <a:ext cx="16446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00A1E4"/>
                </a:solidFill>
                <a:latin typeface="Helvetica"/>
                <a:cs typeface="Helvetica"/>
              </a:rPr>
              <a:t>33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5587200" y="9719805"/>
            <a:ext cx="23241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00A1E4"/>
                </a:solidFill>
                <a:latin typeface="Helvetica"/>
                <a:cs typeface="Helvetica"/>
              </a:rPr>
              <a:t>120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6609917" y="9470924"/>
            <a:ext cx="170815" cy="163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dirty="0">
                <a:solidFill>
                  <a:srgbClr val="00A1E4"/>
                </a:solidFill>
                <a:latin typeface="Helvetica"/>
                <a:cs typeface="Helvetica"/>
              </a:rPr>
              <a:t>20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6598271" y="966648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85" y="0"/>
                </a:moveTo>
                <a:lnTo>
                  <a:pt x="4789" y="6745"/>
                </a:lnTo>
                <a:lnTo>
                  <a:pt x="0" y="19736"/>
                </a:lnTo>
                <a:lnTo>
                  <a:pt x="1941" y="28025"/>
                </a:lnTo>
                <a:lnTo>
                  <a:pt x="10918" y="36112"/>
                </a:lnTo>
                <a:lnTo>
                  <a:pt x="27308" y="38293"/>
                </a:lnTo>
                <a:lnTo>
                  <a:pt x="36282" y="29819"/>
                </a:lnTo>
                <a:lnTo>
                  <a:pt x="39207" y="14031"/>
                </a:lnTo>
                <a:lnTo>
                  <a:pt x="31424" y="3828"/>
                </a:lnTo>
                <a:lnTo>
                  <a:pt x="1668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961911" y="9842779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65" y="0"/>
                </a:moveTo>
                <a:lnTo>
                  <a:pt x="4782" y="6765"/>
                </a:lnTo>
                <a:lnTo>
                  <a:pt x="0" y="19758"/>
                </a:lnTo>
                <a:lnTo>
                  <a:pt x="1963" y="28072"/>
                </a:lnTo>
                <a:lnTo>
                  <a:pt x="10952" y="36143"/>
                </a:lnTo>
                <a:lnTo>
                  <a:pt x="27356" y="38312"/>
                </a:lnTo>
                <a:lnTo>
                  <a:pt x="36305" y="29795"/>
                </a:lnTo>
                <a:lnTo>
                  <a:pt x="39210" y="14021"/>
                </a:lnTo>
                <a:lnTo>
                  <a:pt x="31415" y="3829"/>
                </a:lnTo>
                <a:lnTo>
                  <a:pt x="166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538716" y="984278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65" y="0"/>
                </a:moveTo>
                <a:lnTo>
                  <a:pt x="4780" y="6767"/>
                </a:lnTo>
                <a:lnTo>
                  <a:pt x="0" y="19756"/>
                </a:lnTo>
                <a:lnTo>
                  <a:pt x="1962" y="28070"/>
                </a:lnTo>
                <a:lnTo>
                  <a:pt x="10950" y="36141"/>
                </a:lnTo>
                <a:lnTo>
                  <a:pt x="27353" y="38307"/>
                </a:lnTo>
                <a:lnTo>
                  <a:pt x="36303" y="29788"/>
                </a:lnTo>
                <a:lnTo>
                  <a:pt x="39215" y="14012"/>
                </a:lnTo>
                <a:lnTo>
                  <a:pt x="31398" y="3825"/>
                </a:lnTo>
                <a:lnTo>
                  <a:pt x="166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421519" y="9696035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80" y="0"/>
                </a:moveTo>
                <a:lnTo>
                  <a:pt x="4789" y="6764"/>
                </a:lnTo>
                <a:lnTo>
                  <a:pt x="0" y="19744"/>
                </a:lnTo>
                <a:lnTo>
                  <a:pt x="1971" y="28095"/>
                </a:lnTo>
                <a:lnTo>
                  <a:pt x="10970" y="36157"/>
                </a:lnTo>
                <a:lnTo>
                  <a:pt x="27368" y="38314"/>
                </a:lnTo>
                <a:lnTo>
                  <a:pt x="36319" y="29812"/>
                </a:lnTo>
                <a:lnTo>
                  <a:pt x="39232" y="14013"/>
                </a:lnTo>
                <a:lnTo>
                  <a:pt x="31421" y="3827"/>
                </a:lnTo>
                <a:lnTo>
                  <a:pt x="166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421519" y="9382442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72" y="0"/>
                </a:moveTo>
                <a:lnTo>
                  <a:pt x="4787" y="6768"/>
                </a:lnTo>
                <a:lnTo>
                  <a:pt x="0" y="19754"/>
                </a:lnTo>
                <a:lnTo>
                  <a:pt x="1966" y="28071"/>
                </a:lnTo>
                <a:lnTo>
                  <a:pt x="10964" y="36134"/>
                </a:lnTo>
                <a:lnTo>
                  <a:pt x="27366" y="38297"/>
                </a:lnTo>
                <a:lnTo>
                  <a:pt x="36317" y="29790"/>
                </a:lnTo>
                <a:lnTo>
                  <a:pt x="39228" y="14007"/>
                </a:lnTo>
                <a:lnTo>
                  <a:pt x="31414" y="3823"/>
                </a:lnTo>
                <a:lnTo>
                  <a:pt x="166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85367" y="9847674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97" y="0"/>
                </a:moveTo>
                <a:lnTo>
                  <a:pt x="4797" y="6726"/>
                </a:lnTo>
                <a:lnTo>
                  <a:pt x="0" y="19725"/>
                </a:lnTo>
                <a:lnTo>
                  <a:pt x="1959" y="28063"/>
                </a:lnTo>
                <a:lnTo>
                  <a:pt x="10939" y="36160"/>
                </a:lnTo>
                <a:lnTo>
                  <a:pt x="27307" y="38342"/>
                </a:lnTo>
                <a:lnTo>
                  <a:pt x="36268" y="29832"/>
                </a:lnTo>
                <a:lnTo>
                  <a:pt x="39194" y="14052"/>
                </a:lnTo>
                <a:lnTo>
                  <a:pt x="31428" y="3834"/>
                </a:lnTo>
                <a:lnTo>
                  <a:pt x="166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689829" y="8924610"/>
            <a:ext cx="0" cy="702310"/>
          </a:xfrm>
          <a:custGeom>
            <a:avLst/>
            <a:gdLst/>
            <a:ahLst/>
            <a:cxnLst/>
            <a:rect l="l" t="t" r="r" b="b"/>
            <a:pathLst>
              <a:path h="702309">
                <a:moveTo>
                  <a:pt x="0" y="0"/>
                </a:moveTo>
                <a:lnTo>
                  <a:pt x="0" y="701986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696092" y="9292809"/>
            <a:ext cx="1675764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167557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672725" y="927427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57" y="0"/>
                </a:moveTo>
                <a:lnTo>
                  <a:pt x="4781" y="6761"/>
                </a:lnTo>
                <a:lnTo>
                  <a:pt x="0" y="19770"/>
                </a:lnTo>
                <a:lnTo>
                  <a:pt x="1946" y="28058"/>
                </a:lnTo>
                <a:lnTo>
                  <a:pt x="10922" y="36144"/>
                </a:lnTo>
                <a:lnTo>
                  <a:pt x="27313" y="38322"/>
                </a:lnTo>
                <a:lnTo>
                  <a:pt x="36267" y="29821"/>
                </a:lnTo>
                <a:lnTo>
                  <a:pt x="39177" y="14035"/>
                </a:lnTo>
                <a:lnTo>
                  <a:pt x="31394" y="3830"/>
                </a:lnTo>
                <a:lnTo>
                  <a:pt x="166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59730" y="9274268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50" y="0"/>
                </a:moveTo>
                <a:lnTo>
                  <a:pt x="4775" y="6757"/>
                </a:lnTo>
                <a:lnTo>
                  <a:pt x="0" y="19773"/>
                </a:lnTo>
                <a:lnTo>
                  <a:pt x="1937" y="28053"/>
                </a:lnTo>
                <a:lnTo>
                  <a:pt x="10900" y="36145"/>
                </a:lnTo>
                <a:lnTo>
                  <a:pt x="27294" y="38325"/>
                </a:lnTo>
                <a:lnTo>
                  <a:pt x="36252" y="29825"/>
                </a:lnTo>
                <a:lnTo>
                  <a:pt x="39164" y="14045"/>
                </a:lnTo>
                <a:lnTo>
                  <a:pt x="31384" y="3834"/>
                </a:lnTo>
                <a:lnTo>
                  <a:pt x="166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391868" y="8898082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513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372538" y="927427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57" y="0"/>
                </a:moveTo>
                <a:lnTo>
                  <a:pt x="4781" y="6761"/>
                </a:lnTo>
                <a:lnTo>
                  <a:pt x="0" y="19770"/>
                </a:lnTo>
                <a:lnTo>
                  <a:pt x="1955" y="28073"/>
                </a:lnTo>
                <a:lnTo>
                  <a:pt x="10938" y="36146"/>
                </a:lnTo>
                <a:lnTo>
                  <a:pt x="27338" y="38313"/>
                </a:lnTo>
                <a:lnTo>
                  <a:pt x="36288" y="29805"/>
                </a:lnTo>
                <a:lnTo>
                  <a:pt x="39196" y="14020"/>
                </a:lnTo>
                <a:lnTo>
                  <a:pt x="31396" y="3825"/>
                </a:lnTo>
                <a:lnTo>
                  <a:pt x="166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372056" y="8891478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5117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352729" y="9274271"/>
            <a:ext cx="39370" cy="38735"/>
          </a:xfrm>
          <a:custGeom>
            <a:avLst/>
            <a:gdLst/>
            <a:ahLst/>
            <a:cxnLst/>
            <a:rect l="l" t="t" r="r" b="b"/>
            <a:pathLst>
              <a:path w="39370" h="38734">
                <a:moveTo>
                  <a:pt x="16650" y="0"/>
                </a:moveTo>
                <a:lnTo>
                  <a:pt x="4772" y="6761"/>
                </a:lnTo>
                <a:lnTo>
                  <a:pt x="0" y="19770"/>
                </a:lnTo>
                <a:lnTo>
                  <a:pt x="1945" y="28063"/>
                </a:lnTo>
                <a:lnTo>
                  <a:pt x="10916" y="36146"/>
                </a:lnTo>
                <a:lnTo>
                  <a:pt x="27323" y="38322"/>
                </a:lnTo>
                <a:lnTo>
                  <a:pt x="36272" y="29820"/>
                </a:lnTo>
                <a:lnTo>
                  <a:pt x="39176" y="14033"/>
                </a:lnTo>
                <a:lnTo>
                  <a:pt x="31401" y="3829"/>
                </a:lnTo>
                <a:lnTo>
                  <a:pt x="166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 txBox="1"/>
          <p:nvPr/>
        </p:nvSpPr>
        <p:spPr>
          <a:xfrm>
            <a:off x="4743531" y="9144196"/>
            <a:ext cx="50863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950" spc="10" dirty="0">
                <a:solidFill>
                  <a:srgbClr val="00A1E4"/>
                </a:solidFill>
                <a:latin typeface="Helvetica"/>
                <a:cs typeface="Helvetica"/>
              </a:rPr>
              <a:t>23	35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5803223" y="9144196"/>
            <a:ext cx="16446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>
                <a:solidFill>
                  <a:srgbClr val="00A1E4"/>
                </a:solidFill>
                <a:latin typeface="Helvetica"/>
                <a:cs typeface="Helvetica"/>
              </a:rPr>
              <a:t>75</a:t>
            </a:r>
            <a:endParaRPr sz="950">
              <a:latin typeface="Helvetica"/>
              <a:cs typeface="Helvetica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4496568" y="9557539"/>
            <a:ext cx="2073910" cy="0"/>
          </a:xfrm>
          <a:custGeom>
            <a:avLst/>
            <a:gdLst/>
            <a:ahLst/>
            <a:cxnLst/>
            <a:rect l="l" t="t" r="r" b="b"/>
            <a:pathLst>
              <a:path w="2073909">
                <a:moveTo>
                  <a:pt x="0" y="0"/>
                </a:moveTo>
                <a:lnTo>
                  <a:pt x="2073766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053050" y="9369586"/>
            <a:ext cx="2039620" cy="281305"/>
          </a:xfrm>
          <a:custGeom>
            <a:avLst/>
            <a:gdLst/>
            <a:ahLst/>
            <a:cxnLst/>
            <a:rect l="l" t="t" r="r" b="b"/>
            <a:pathLst>
              <a:path w="2039620" h="281304">
                <a:moveTo>
                  <a:pt x="2039534" y="243549"/>
                </a:moveTo>
                <a:lnTo>
                  <a:pt x="1849498" y="243549"/>
                </a:lnTo>
                <a:lnTo>
                  <a:pt x="1849600" y="245584"/>
                </a:lnTo>
                <a:lnTo>
                  <a:pt x="1853981" y="256689"/>
                </a:lnTo>
                <a:lnTo>
                  <a:pt x="1858838" y="269256"/>
                </a:lnTo>
                <a:lnTo>
                  <a:pt x="1863784" y="281010"/>
                </a:lnTo>
                <a:lnTo>
                  <a:pt x="2025390" y="280703"/>
                </a:lnTo>
                <a:lnTo>
                  <a:pt x="2031077" y="267115"/>
                </a:lnTo>
                <a:lnTo>
                  <a:pt x="2036295" y="253492"/>
                </a:lnTo>
                <a:lnTo>
                  <a:pt x="2039437" y="245584"/>
                </a:lnTo>
                <a:lnTo>
                  <a:pt x="2039534" y="243549"/>
                </a:lnTo>
                <a:close/>
              </a:path>
              <a:path w="2039620" h="281304">
                <a:moveTo>
                  <a:pt x="259833" y="1333"/>
                </a:moveTo>
                <a:lnTo>
                  <a:pt x="69616" y="6665"/>
                </a:lnTo>
                <a:lnTo>
                  <a:pt x="40940" y="33031"/>
                </a:lnTo>
                <a:lnTo>
                  <a:pt x="18987" y="65370"/>
                </a:lnTo>
                <a:lnTo>
                  <a:pt x="4944" y="102485"/>
                </a:lnTo>
                <a:lnTo>
                  <a:pt x="0" y="143177"/>
                </a:lnTo>
                <a:lnTo>
                  <a:pt x="2" y="144084"/>
                </a:lnTo>
                <a:lnTo>
                  <a:pt x="5099" y="184522"/>
                </a:lnTo>
                <a:lnTo>
                  <a:pt x="19172" y="221381"/>
                </a:lnTo>
                <a:lnTo>
                  <a:pt x="41072" y="253509"/>
                </a:lnTo>
                <a:lnTo>
                  <a:pt x="69589" y="279688"/>
                </a:lnTo>
                <a:lnTo>
                  <a:pt x="268086" y="279357"/>
                </a:lnTo>
                <a:lnTo>
                  <a:pt x="278089" y="271456"/>
                </a:lnTo>
                <a:lnTo>
                  <a:pt x="287458" y="262825"/>
                </a:lnTo>
                <a:lnTo>
                  <a:pt x="296163" y="253492"/>
                </a:lnTo>
                <a:lnTo>
                  <a:pt x="304125" y="243549"/>
                </a:lnTo>
                <a:lnTo>
                  <a:pt x="2039534" y="243549"/>
                </a:lnTo>
                <a:lnTo>
                  <a:pt x="2039476" y="37461"/>
                </a:lnTo>
                <a:lnTo>
                  <a:pt x="1849498" y="37461"/>
                </a:lnTo>
                <a:lnTo>
                  <a:pt x="297936" y="34966"/>
                </a:lnTo>
                <a:lnTo>
                  <a:pt x="289387" y="25510"/>
                </a:lnTo>
                <a:lnTo>
                  <a:pt x="280157" y="16723"/>
                </a:lnTo>
                <a:lnTo>
                  <a:pt x="270291" y="8650"/>
                </a:lnTo>
                <a:lnTo>
                  <a:pt x="259833" y="1333"/>
                </a:lnTo>
                <a:close/>
              </a:path>
              <a:path w="2039620" h="281304">
                <a:moveTo>
                  <a:pt x="2025248" y="0"/>
                </a:moveTo>
                <a:lnTo>
                  <a:pt x="1863647" y="281"/>
                </a:lnTo>
                <a:lnTo>
                  <a:pt x="1859152" y="10585"/>
                </a:lnTo>
                <a:lnTo>
                  <a:pt x="1849560" y="35546"/>
                </a:lnTo>
                <a:lnTo>
                  <a:pt x="1849498" y="37461"/>
                </a:lnTo>
                <a:lnTo>
                  <a:pt x="2039476" y="37461"/>
                </a:lnTo>
                <a:lnTo>
                  <a:pt x="2039476" y="35546"/>
                </a:lnTo>
                <a:lnTo>
                  <a:pt x="2035421" y="25510"/>
                </a:lnTo>
                <a:lnTo>
                  <a:pt x="2029736" y="11734"/>
                </a:lnTo>
                <a:lnTo>
                  <a:pt x="202524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53050" y="9369586"/>
            <a:ext cx="2039620" cy="281305"/>
          </a:xfrm>
          <a:custGeom>
            <a:avLst/>
            <a:gdLst/>
            <a:ahLst/>
            <a:cxnLst/>
            <a:rect l="l" t="t" r="r" b="b"/>
            <a:pathLst>
              <a:path w="2039620" h="281304">
                <a:moveTo>
                  <a:pt x="0" y="143177"/>
                </a:moveTo>
                <a:lnTo>
                  <a:pt x="4944" y="102485"/>
                </a:lnTo>
                <a:lnTo>
                  <a:pt x="18987" y="65370"/>
                </a:lnTo>
                <a:lnTo>
                  <a:pt x="40940" y="33031"/>
                </a:lnTo>
                <a:lnTo>
                  <a:pt x="69616" y="6665"/>
                </a:lnTo>
                <a:lnTo>
                  <a:pt x="259833" y="1333"/>
                </a:lnTo>
                <a:lnTo>
                  <a:pt x="270291" y="8650"/>
                </a:lnTo>
                <a:lnTo>
                  <a:pt x="280157" y="16723"/>
                </a:lnTo>
                <a:lnTo>
                  <a:pt x="289387" y="25510"/>
                </a:lnTo>
                <a:lnTo>
                  <a:pt x="297936" y="34966"/>
                </a:lnTo>
                <a:lnTo>
                  <a:pt x="1849498" y="37461"/>
                </a:lnTo>
                <a:lnTo>
                  <a:pt x="1849498" y="35708"/>
                </a:lnTo>
                <a:lnTo>
                  <a:pt x="1854732" y="22135"/>
                </a:lnTo>
                <a:lnTo>
                  <a:pt x="1859152" y="10585"/>
                </a:lnTo>
                <a:lnTo>
                  <a:pt x="1863647" y="281"/>
                </a:lnTo>
                <a:lnTo>
                  <a:pt x="2025248" y="0"/>
                </a:lnTo>
                <a:lnTo>
                  <a:pt x="2029736" y="11734"/>
                </a:lnTo>
                <a:lnTo>
                  <a:pt x="2035475" y="25639"/>
                </a:lnTo>
                <a:lnTo>
                  <a:pt x="2039476" y="35546"/>
                </a:lnTo>
                <a:lnTo>
                  <a:pt x="2039534" y="245339"/>
                </a:lnTo>
                <a:lnTo>
                  <a:pt x="2036209" y="253708"/>
                </a:lnTo>
                <a:lnTo>
                  <a:pt x="2031077" y="267115"/>
                </a:lnTo>
                <a:lnTo>
                  <a:pt x="2025390" y="280703"/>
                </a:lnTo>
                <a:lnTo>
                  <a:pt x="1863784" y="281010"/>
                </a:lnTo>
                <a:lnTo>
                  <a:pt x="1858838" y="269256"/>
                </a:lnTo>
                <a:lnTo>
                  <a:pt x="1853981" y="256689"/>
                </a:lnTo>
                <a:lnTo>
                  <a:pt x="1849600" y="245584"/>
                </a:lnTo>
                <a:lnTo>
                  <a:pt x="1849498" y="243549"/>
                </a:lnTo>
                <a:lnTo>
                  <a:pt x="304125" y="243549"/>
                </a:lnTo>
                <a:lnTo>
                  <a:pt x="296150" y="253509"/>
                </a:lnTo>
                <a:lnTo>
                  <a:pt x="287458" y="262825"/>
                </a:lnTo>
                <a:lnTo>
                  <a:pt x="278089" y="271456"/>
                </a:lnTo>
                <a:lnTo>
                  <a:pt x="268086" y="279357"/>
                </a:lnTo>
                <a:lnTo>
                  <a:pt x="69589" y="279688"/>
                </a:lnTo>
                <a:lnTo>
                  <a:pt x="59412" y="271685"/>
                </a:lnTo>
                <a:lnTo>
                  <a:pt x="32966" y="243388"/>
                </a:lnTo>
                <a:lnTo>
                  <a:pt x="13555" y="209564"/>
                </a:lnTo>
                <a:lnTo>
                  <a:pt x="2345" y="171382"/>
                </a:lnTo>
                <a:lnTo>
                  <a:pt x="2" y="144084"/>
                </a:lnTo>
                <a:lnTo>
                  <a:pt x="0" y="14317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147082" y="944048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216"/>
                </a:moveTo>
                <a:lnTo>
                  <a:pt x="139171" y="139216"/>
                </a:lnTo>
                <a:lnTo>
                  <a:pt x="139171" y="0"/>
                </a:lnTo>
                <a:lnTo>
                  <a:pt x="0" y="0"/>
                </a:lnTo>
                <a:lnTo>
                  <a:pt x="0" y="139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47082" y="944048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216"/>
                </a:moveTo>
                <a:lnTo>
                  <a:pt x="139171" y="139216"/>
                </a:lnTo>
                <a:lnTo>
                  <a:pt x="139171" y="0"/>
                </a:lnTo>
                <a:lnTo>
                  <a:pt x="0" y="0"/>
                </a:lnTo>
                <a:lnTo>
                  <a:pt x="0" y="13921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505382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4922" y="0"/>
                </a:moveTo>
                <a:lnTo>
                  <a:pt x="21236" y="3608"/>
                </a:lnTo>
                <a:lnTo>
                  <a:pt x="10145" y="11754"/>
                </a:lnTo>
                <a:lnTo>
                  <a:pt x="2713" y="23369"/>
                </a:lnTo>
                <a:lnTo>
                  <a:pt x="0" y="37387"/>
                </a:lnTo>
                <a:lnTo>
                  <a:pt x="729" y="44732"/>
                </a:lnTo>
                <a:lnTo>
                  <a:pt x="5586" y="56676"/>
                </a:lnTo>
                <a:lnTo>
                  <a:pt x="14633" y="66163"/>
                </a:lnTo>
                <a:lnTo>
                  <a:pt x="27443" y="72345"/>
                </a:lnTo>
                <a:lnTo>
                  <a:pt x="43587" y="74374"/>
                </a:lnTo>
                <a:lnTo>
                  <a:pt x="55980" y="69831"/>
                </a:lnTo>
                <a:lnTo>
                  <a:pt x="65886" y="61018"/>
                </a:lnTo>
                <a:lnTo>
                  <a:pt x="72411" y="48502"/>
                </a:lnTo>
                <a:lnTo>
                  <a:pt x="74661" y="32847"/>
                </a:lnTo>
                <a:lnTo>
                  <a:pt x="70528" y="19883"/>
                </a:lnTo>
                <a:lnTo>
                  <a:pt x="62018" y="9442"/>
                </a:lnTo>
                <a:lnTo>
                  <a:pt x="49895" y="2492"/>
                </a:lnTo>
                <a:lnTo>
                  <a:pt x="34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505382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0" y="37387"/>
                </a:moveTo>
                <a:lnTo>
                  <a:pt x="2713" y="23369"/>
                </a:lnTo>
                <a:lnTo>
                  <a:pt x="10145" y="11754"/>
                </a:lnTo>
                <a:lnTo>
                  <a:pt x="21236" y="3608"/>
                </a:lnTo>
                <a:lnTo>
                  <a:pt x="34922" y="0"/>
                </a:lnTo>
                <a:lnTo>
                  <a:pt x="49895" y="2492"/>
                </a:lnTo>
                <a:lnTo>
                  <a:pt x="62018" y="9442"/>
                </a:lnTo>
                <a:lnTo>
                  <a:pt x="70528" y="19883"/>
                </a:lnTo>
                <a:lnTo>
                  <a:pt x="74661" y="32847"/>
                </a:lnTo>
                <a:lnTo>
                  <a:pt x="72411" y="48502"/>
                </a:lnTo>
                <a:lnTo>
                  <a:pt x="65886" y="61018"/>
                </a:lnTo>
                <a:lnTo>
                  <a:pt x="55980" y="69831"/>
                </a:lnTo>
                <a:lnTo>
                  <a:pt x="43587" y="74374"/>
                </a:lnTo>
                <a:lnTo>
                  <a:pt x="27443" y="72345"/>
                </a:lnTo>
                <a:lnTo>
                  <a:pt x="14633" y="66163"/>
                </a:lnTo>
                <a:lnTo>
                  <a:pt x="5586" y="56676"/>
                </a:lnTo>
                <a:lnTo>
                  <a:pt x="729" y="44732"/>
                </a:lnTo>
                <a:lnTo>
                  <a:pt x="0" y="37387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193170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4923" y="0"/>
                </a:moveTo>
                <a:lnTo>
                  <a:pt x="21236" y="3608"/>
                </a:lnTo>
                <a:lnTo>
                  <a:pt x="10146" y="11754"/>
                </a:lnTo>
                <a:lnTo>
                  <a:pt x="2713" y="23369"/>
                </a:lnTo>
                <a:lnTo>
                  <a:pt x="0" y="37387"/>
                </a:lnTo>
                <a:lnTo>
                  <a:pt x="727" y="44721"/>
                </a:lnTo>
                <a:lnTo>
                  <a:pt x="5581" y="56669"/>
                </a:lnTo>
                <a:lnTo>
                  <a:pt x="14627" y="66160"/>
                </a:lnTo>
                <a:lnTo>
                  <a:pt x="27434" y="72345"/>
                </a:lnTo>
                <a:lnTo>
                  <a:pt x="43573" y="74376"/>
                </a:lnTo>
                <a:lnTo>
                  <a:pt x="55969" y="69836"/>
                </a:lnTo>
                <a:lnTo>
                  <a:pt x="65875" y="61025"/>
                </a:lnTo>
                <a:lnTo>
                  <a:pt x="72400" y="48509"/>
                </a:lnTo>
                <a:lnTo>
                  <a:pt x="74651" y="32856"/>
                </a:lnTo>
                <a:lnTo>
                  <a:pt x="70522" y="19889"/>
                </a:lnTo>
                <a:lnTo>
                  <a:pt x="62016" y="9445"/>
                </a:lnTo>
                <a:lnTo>
                  <a:pt x="49895" y="2493"/>
                </a:lnTo>
                <a:lnTo>
                  <a:pt x="34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193170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0" y="37387"/>
                </a:moveTo>
                <a:lnTo>
                  <a:pt x="2713" y="23369"/>
                </a:lnTo>
                <a:lnTo>
                  <a:pt x="10146" y="11754"/>
                </a:lnTo>
                <a:lnTo>
                  <a:pt x="21236" y="3608"/>
                </a:lnTo>
                <a:lnTo>
                  <a:pt x="34923" y="0"/>
                </a:lnTo>
                <a:lnTo>
                  <a:pt x="49895" y="2493"/>
                </a:lnTo>
                <a:lnTo>
                  <a:pt x="62016" y="9445"/>
                </a:lnTo>
                <a:lnTo>
                  <a:pt x="70522" y="19889"/>
                </a:lnTo>
                <a:lnTo>
                  <a:pt x="74651" y="32856"/>
                </a:lnTo>
                <a:lnTo>
                  <a:pt x="72400" y="48509"/>
                </a:lnTo>
                <a:lnTo>
                  <a:pt x="65875" y="61025"/>
                </a:lnTo>
                <a:lnTo>
                  <a:pt x="55969" y="69836"/>
                </a:lnTo>
                <a:lnTo>
                  <a:pt x="43573" y="74376"/>
                </a:lnTo>
                <a:lnTo>
                  <a:pt x="27434" y="72345"/>
                </a:lnTo>
                <a:lnTo>
                  <a:pt x="14627" y="66160"/>
                </a:lnTo>
                <a:lnTo>
                  <a:pt x="5581" y="56669"/>
                </a:lnTo>
                <a:lnTo>
                  <a:pt x="727" y="44721"/>
                </a:lnTo>
                <a:lnTo>
                  <a:pt x="0" y="373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97201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4918" y="0"/>
                </a:moveTo>
                <a:lnTo>
                  <a:pt x="21226" y="3606"/>
                </a:lnTo>
                <a:lnTo>
                  <a:pt x="10138" y="11751"/>
                </a:lnTo>
                <a:lnTo>
                  <a:pt x="2710" y="23368"/>
                </a:lnTo>
                <a:lnTo>
                  <a:pt x="0" y="37387"/>
                </a:lnTo>
                <a:lnTo>
                  <a:pt x="728" y="44730"/>
                </a:lnTo>
                <a:lnTo>
                  <a:pt x="5578" y="56675"/>
                </a:lnTo>
                <a:lnTo>
                  <a:pt x="14620" y="66162"/>
                </a:lnTo>
                <a:lnTo>
                  <a:pt x="27430" y="72344"/>
                </a:lnTo>
                <a:lnTo>
                  <a:pt x="43582" y="74373"/>
                </a:lnTo>
                <a:lnTo>
                  <a:pt x="55972" y="69827"/>
                </a:lnTo>
                <a:lnTo>
                  <a:pt x="65880" y="61014"/>
                </a:lnTo>
                <a:lnTo>
                  <a:pt x="72408" y="48498"/>
                </a:lnTo>
                <a:lnTo>
                  <a:pt x="74660" y="32845"/>
                </a:lnTo>
                <a:lnTo>
                  <a:pt x="70522" y="19882"/>
                </a:lnTo>
                <a:lnTo>
                  <a:pt x="62006" y="9442"/>
                </a:lnTo>
                <a:lnTo>
                  <a:pt x="49882" y="2492"/>
                </a:lnTo>
                <a:lnTo>
                  <a:pt x="349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897201" y="947269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0" y="37387"/>
                </a:moveTo>
                <a:lnTo>
                  <a:pt x="2710" y="23368"/>
                </a:lnTo>
                <a:lnTo>
                  <a:pt x="10138" y="11751"/>
                </a:lnTo>
                <a:lnTo>
                  <a:pt x="21226" y="3606"/>
                </a:lnTo>
                <a:lnTo>
                  <a:pt x="34918" y="0"/>
                </a:lnTo>
                <a:lnTo>
                  <a:pt x="49882" y="2492"/>
                </a:lnTo>
                <a:lnTo>
                  <a:pt x="62006" y="9442"/>
                </a:lnTo>
                <a:lnTo>
                  <a:pt x="70522" y="19882"/>
                </a:lnTo>
                <a:lnTo>
                  <a:pt x="74660" y="32845"/>
                </a:lnTo>
                <a:lnTo>
                  <a:pt x="72408" y="48498"/>
                </a:lnTo>
                <a:lnTo>
                  <a:pt x="65880" y="61014"/>
                </a:lnTo>
                <a:lnTo>
                  <a:pt x="55972" y="69827"/>
                </a:lnTo>
                <a:lnTo>
                  <a:pt x="43582" y="74373"/>
                </a:lnTo>
                <a:lnTo>
                  <a:pt x="27430" y="72344"/>
                </a:lnTo>
                <a:lnTo>
                  <a:pt x="14620" y="66162"/>
                </a:lnTo>
                <a:lnTo>
                  <a:pt x="5578" y="56675"/>
                </a:lnTo>
                <a:lnTo>
                  <a:pt x="728" y="44730"/>
                </a:lnTo>
                <a:lnTo>
                  <a:pt x="0" y="37387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382257" y="9437804"/>
            <a:ext cx="1675764" cy="144780"/>
          </a:xfrm>
          <a:custGeom>
            <a:avLst/>
            <a:gdLst/>
            <a:ahLst/>
            <a:cxnLst/>
            <a:rect l="l" t="t" r="r" b="b"/>
            <a:pathLst>
              <a:path w="1675764" h="144779">
                <a:moveTo>
                  <a:pt x="0" y="30361"/>
                </a:moveTo>
                <a:lnTo>
                  <a:pt x="3294" y="16588"/>
                </a:lnTo>
                <a:lnTo>
                  <a:pt x="12105" y="6095"/>
                </a:lnTo>
                <a:lnTo>
                  <a:pt x="24824" y="503"/>
                </a:lnTo>
                <a:lnTo>
                  <a:pt x="1645183" y="0"/>
                </a:lnTo>
                <a:lnTo>
                  <a:pt x="1658950" y="3301"/>
                </a:lnTo>
                <a:lnTo>
                  <a:pt x="1669437" y="12125"/>
                </a:lnTo>
                <a:lnTo>
                  <a:pt x="1675021" y="24848"/>
                </a:lnTo>
                <a:lnTo>
                  <a:pt x="1675521" y="114199"/>
                </a:lnTo>
                <a:lnTo>
                  <a:pt x="1672220" y="127983"/>
                </a:lnTo>
                <a:lnTo>
                  <a:pt x="1663401" y="138471"/>
                </a:lnTo>
                <a:lnTo>
                  <a:pt x="1650684" y="144051"/>
                </a:lnTo>
                <a:lnTo>
                  <a:pt x="30361" y="144548"/>
                </a:lnTo>
                <a:lnTo>
                  <a:pt x="16574" y="141253"/>
                </a:lnTo>
                <a:lnTo>
                  <a:pt x="6084" y="132441"/>
                </a:lnTo>
                <a:lnTo>
                  <a:pt x="500" y="119724"/>
                </a:lnTo>
                <a:lnTo>
                  <a:pt x="0" y="3036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355181" y="8985792"/>
            <a:ext cx="1737995" cy="107314"/>
          </a:xfrm>
          <a:custGeom>
            <a:avLst/>
            <a:gdLst/>
            <a:ahLst/>
            <a:cxnLst/>
            <a:rect l="l" t="t" r="r" b="b"/>
            <a:pathLst>
              <a:path w="1737995" h="107315">
                <a:moveTo>
                  <a:pt x="0" y="107063"/>
                </a:moveTo>
                <a:lnTo>
                  <a:pt x="1737770" y="107063"/>
                </a:lnTo>
                <a:lnTo>
                  <a:pt x="1737770" y="0"/>
                </a:lnTo>
                <a:lnTo>
                  <a:pt x="0" y="0"/>
                </a:lnTo>
                <a:lnTo>
                  <a:pt x="0" y="107063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355181" y="8985792"/>
            <a:ext cx="1737995" cy="107314"/>
          </a:xfrm>
          <a:custGeom>
            <a:avLst/>
            <a:gdLst/>
            <a:ahLst/>
            <a:cxnLst/>
            <a:rect l="l" t="t" r="r" b="b"/>
            <a:pathLst>
              <a:path w="1737995" h="107315">
                <a:moveTo>
                  <a:pt x="0" y="107063"/>
                </a:moveTo>
                <a:lnTo>
                  <a:pt x="1737770" y="107063"/>
                </a:lnTo>
                <a:lnTo>
                  <a:pt x="1737770" y="0"/>
                </a:lnTo>
                <a:lnTo>
                  <a:pt x="0" y="0"/>
                </a:lnTo>
                <a:lnTo>
                  <a:pt x="0" y="10706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48033" y="8985589"/>
            <a:ext cx="2045335" cy="160655"/>
          </a:xfrm>
          <a:custGeom>
            <a:avLst/>
            <a:gdLst/>
            <a:ahLst/>
            <a:cxnLst/>
            <a:rect l="l" t="t" r="r" b="b"/>
            <a:pathLst>
              <a:path w="2045335" h="160654">
                <a:moveTo>
                  <a:pt x="339937" y="0"/>
                </a:moveTo>
                <a:lnTo>
                  <a:pt x="0" y="0"/>
                </a:lnTo>
                <a:lnTo>
                  <a:pt x="8049" y="160601"/>
                </a:lnTo>
                <a:lnTo>
                  <a:pt x="334590" y="160601"/>
                </a:lnTo>
                <a:lnTo>
                  <a:pt x="345309" y="85666"/>
                </a:lnTo>
                <a:lnTo>
                  <a:pt x="2044918" y="85666"/>
                </a:lnTo>
                <a:lnTo>
                  <a:pt x="2044918" y="24114"/>
                </a:lnTo>
                <a:lnTo>
                  <a:pt x="339937" y="24114"/>
                </a:lnTo>
                <a:lnTo>
                  <a:pt x="339937" y="0"/>
                </a:lnTo>
                <a:close/>
              </a:path>
              <a:path w="2045335" h="160654">
                <a:moveTo>
                  <a:pt x="2044918" y="85666"/>
                </a:moveTo>
                <a:lnTo>
                  <a:pt x="345309" y="85666"/>
                </a:lnTo>
                <a:lnTo>
                  <a:pt x="2010238" y="85855"/>
                </a:lnTo>
                <a:lnTo>
                  <a:pt x="2010111" y="107076"/>
                </a:lnTo>
                <a:lnTo>
                  <a:pt x="2044918" y="107076"/>
                </a:lnTo>
                <a:lnTo>
                  <a:pt x="2044918" y="85666"/>
                </a:lnTo>
                <a:close/>
              </a:path>
              <a:path w="2045335" h="160654">
                <a:moveTo>
                  <a:pt x="2044918" y="203"/>
                </a:moveTo>
                <a:lnTo>
                  <a:pt x="2012803" y="203"/>
                </a:lnTo>
                <a:lnTo>
                  <a:pt x="2012803" y="24114"/>
                </a:lnTo>
                <a:lnTo>
                  <a:pt x="2044918" y="24114"/>
                </a:lnTo>
                <a:lnTo>
                  <a:pt x="2044918" y="203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049601" y="8985589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280" y="0"/>
                </a:moveTo>
                <a:lnTo>
                  <a:pt x="0" y="3127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51304" y="8985589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4">
                <a:moveTo>
                  <a:pt x="65266" y="0"/>
                </a:moveTo>
                <a:lnTo>
                  <a:pt x="0" y="6526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53008" y="8985589"/>
            <a:ext cx="99695" cy="99695"/>
          </a:xfrm>
          <a:custGeom>
            <a:avLst/>
            <a:gdLst/>
            <a:ahLst/>
            <a:cxnLst/>
            <a:rect l="l" t="t" r="r" b="b"/>
            <a:pathLst>
              <a:path w="99694" h="99695">
                <a:moveTo>
                  <a:pt x="99265" y="0"/>
                </a:moveTo>
                <a:lnTo>
                  <a:pt x="0" y="9926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54713" y="8985589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3277" y="0"/>
                </a:moveTo>
                <a:lnTo>
                  <a:pt x="0" y="13326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63082" y="8985589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604" y="0"/>
                </a:moveTo>
                <a:lnTo>
                  <a:pt x="0" y="16060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98798" y="8985589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619" y="0"/>
                </a:moveTo>
                <a:lnTo>
                  <a:pt x="0" y="16060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34458" y="8985589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617" y="0"/>
                </a:moveTo>
                <a:lnTo>
                  <a:pt x="0" y="16060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70172" y="8985589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612" y="0"/>
                </a:moveTo>
                <a:lnTo>
                  <a:pt x="0" y="16060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05900" y="8985589"/>
            <a:ext cx="160655" cy="160655"/>
          </a:xfrm>
          <a:custGeom>
            <a:avLst/>
            <a:gdLst/>
            <a:ahLst/>
            <a:cxnLst/>
            <a:rect l="l" t="t" r="r" b="b"/>
            <a:pathLst>
              <a:path w="160655" h="160654">
                <a:moveTo>
                  <a:pt x="160617" y="0"/>
                </a:moveTo>
                <a:lnTo>
                  <a:pt x="0" y="16060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241585" y="899981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146385" y="0"/>
                </a:moveTo>
                <a:lnTo>
                  <a:pt x="0" y="146379"/>
                </a:lnTo>
              </a:path>
            </a:pathLst>
          </a:custGeom>
          <a:ln w="50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277317" y="9009704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92" y="0"/>
                </a:moveTo>
                <a:lnTo>
                  <a:pt x="0" y="13648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312969" y="9009704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488" y="0"/>
                </a:moveTo>
                <a:lnTo>
                  <a:pt x="0" y="13648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42364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348706" y="910661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9578" y="0"/>
                </a:moveTo>
                <a:lnTo>
                  <a:pt x="0" y="3957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23642" y="90712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3" y="0"/>
                </a:moveTo>
                <a:lnTo>
                  <a:pt x="0" y="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459303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59296" y="90712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7" y="0"/>
                </a:moveTo>
                <a:lnTo>
                  <a:pt x="0" y="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495037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495026" y="90712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11" y="0"/>
                </a:moveTo>
                <a:lnTo>
                  <a:pt x="0" y="1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30722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530707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5" y="0"/>
                </a:moveTo>
                <a:lnTo>
                  <a:pt x="0" y="1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566404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566385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9" y="0"/>
                </a:moveTo>
                <a:lnTo>
                  <a:pt x="0" y="1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602132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02108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3" y="0"/>
                </a:moveTo>
                <a:lnTo>
                  <a:pt x="0" y="2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637835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637807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7" y="0"/>
                </a:moveTo>
                <a:lnTo>
                  <a:pt x="0" y="2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7354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7351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1" y="0"/>
                </a:moveTo>
                <a:lnTo>
                  <a:pt x="0" y="3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09190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70915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5" y="0"/>
                </a:moveTo>
                <a:lnTo>
                  <a:pt x="0" y="3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44922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74488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39" y="0"/>
                </a:moveTo>
                <a:lnTo>
                  <a:pt x="0" y="3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780647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8060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4" y="0"/>
                </a:moveTo>
                <a:lnTo>
                  <a:pt x="0" y="4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816334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816286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8" y="0"/>
                </a:moveTo>
                <a:lnTo>
                  <a:pt x="0" y="4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852011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851959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2" y="0"/>
                </a:moveTo>
                <a:lnTo>
                  <a:pt x="0" y="5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887715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887659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6" y="0"/>
                </a:moveTo>
                <a:lnTo>
                  <a:pt x="0" y="5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923430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923370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60" y="0"/>
                </a:moveTo>
                <a:lnTo>
                  <a:pt x="0" y="6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959120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959056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64" y="0"/>
                </a:moveTo>
                <a:lnTo>
                  <a:pt x="0" y="6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994839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994771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68" y="0"/>
                </a:moveTo>
                <a:lnTo>
                  <a:pt x="0" y="6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030530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030458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0"/>
                </a:moveTo>
                <a:lnTo>
                  <a:pt x="0" y="7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066221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06614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6" y="0"/>
                </a:moveTo>
                <a:lnTo>
                  <a:pt x="0" y="7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101940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101860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80" y="0"/>
                </a:moveTo>
                <a:lnTo>
                  <a:pt x="0" y="8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137613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137528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84" y="0"/>
                </a:moveTo>
                <a:lnTo>
                  <a:pt x="0" y="8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173309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1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173220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88" y="0"/>
                </a:moveTo>
                <a:lnTo>
                  <a:pt x="0" y="8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209024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208931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92" y="0"/>
                </a:moveTo>
                <a:lnTo>
                  <a:pt x="0" y="9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44714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44617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96" y="0"/>
                </a:moveTo>
                <a:lnTo>
                  <a:pt x="0" y="9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280442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280341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0" y="0"/>
                </a:moveTo>
                <a:lnTo>
                  <a:pt x="0" y="100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316133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316028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4" y="0"/>
                </a:moveTo>
                <a:lnTo>
                  <a:pt x="0" y="10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351821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351712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0"/>
                </a:moveTo>
                <a:lnTo>
                  <a:pt x="0" y="10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38751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38740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12" y="0"/>
                </a:moveTo>
                <a:lnTo>
                  <a:pt x="0" y="112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423233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423116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17" y="0"/>
                </a:moveTo>
                <a:lnTo>
                  <a:pt x="0" y="11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58962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458841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21" y="0"/>
                </a:moveTo>
                <a:lnTo>
                  <a:pt x="0" y="12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9460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494481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25" y="0"/>
                </a:moveTo>
                <a:lnTo>
                  <a:pt x="0" y="12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530313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53018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29" y="0"/>
                </a:moveTo>
                <a:lnTo>
                  <a:pt x="0" y="12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566018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56588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33" y="0"/>
                </a:moveTo>
                <a:lnTo>
                  <a:pt x="0" y="13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601731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0159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37" y="0"/>
                </a:moveTo>
                <a:lnTo>
                  <a:pt x="0" y="13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37408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637267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41" y="0"/>
                </a:moveTo>
                <a:lnTo>
                  <a:pt x="0" y="14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73118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67297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45" y="0"/>
                </a:moveTo>
                <a:lnTo>
                  <a:pt x="0" y="14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708828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2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708678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49" y="0"/>
                </a:moveTo>
                <a:lnTo>
                  <a:pt x="0" y="14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744528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44374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53" y="0"/>
                </a:moveTo>
                <a:lnTo>
                  <a:pt x="0" y="15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780251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78009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57" y="0"/>
                </a:moveTo>
                <a:lnTo>
                  <a:pt x="0" y="15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815897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815735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1" y="0"/>
                </a:moveTo>
                <a:lnTo>
                  <a:pt x="0" y="16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85162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851460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5" y="0"/>
                </a:moveTo>
                <a:lnTo>
                  <a:pt x="0" y="16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887319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887149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9" y="0"/>
                </a:moveTo>
                <a:lnTo>
                  <a:pt x="0" y="169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923024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48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922850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73" y="0"/>
                </a:moveTo>
                <a:lnTo>
                  <a:pt x="0" y="17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958756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6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958579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77" y="0"/>
                </a:moveTo>
                <a:lnTo>
                  <a:pt x="0" y="17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994415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5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99423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81" y="0"/>
                </a:moveTo>
                <a:lnTo>
                  <a:pt x="0" y="18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060837" y="8985792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46" y="0"/>
                </a:moveTo>
                <a:lnTo>
                  <a:pt x="0" y="19044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030129" y="900970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61559" y="0"/>
                </a:moveTo>
                <a:lnTo>
                  <a:pt x="0" y="61551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029943" y="907125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86" y="0"/>
                </a:moveTo>
                <a:lnTo>
                  <a:pt x="0" y="186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091688" y="900844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63" y="0"/>
                </a:moveTo>
                <a:lnTo>
                  <a:pt x="0" y="1263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065826" y="904413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5" h="27304">
                <a:moveTo>
                  <a:pt x="27125" y="0"/>
                </a:moveTo>
                <a:lnTo>
                  <a:pt x="0" y="27125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058227" y="907125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598" y="0"/>
                </a:moveTo>
                <a:lnTo>
                  <a:pt x="0" y="7598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080122" y="907983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12829" y="0"/>
                </a:moveTo>
                <a:lnTo>
                  <a:pt x="0" y="12827"/>
                </a:lnTo>
              </a:path>
            </a:pathLst>
          </a:custGeom>
          <a:ln w="50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121997" y="8985589"/>
            <a:ext cx="186690" cy="160655"/>
          </a:xfrm>
          <a:custGeom>
            <a:avLst/>
            <a:gdLst/>
            <a:ahLst/>
            <a:cxnLst/>
            <a:rect l="l" t="t" r="r" b="b"/>
            <a:pathLst>
              <a:path w="186690" h="160654">
                <a:moveTo>
                  <a:pt x="174908" y="0"/>
                </a:moveTo>
                <a:lnTo>
                  <a:pt x="13824" y="0"/>
                </a:lnTo>
                <a:lnTo>
                  <a:pt x="0" y="160601"/>
                </a:lnTo>
                <a:lnTo>
                  <a:pt x="186116" y="160601"/>
                </a:lnTo>
                <a:lnTo>
                  <a:pt x="174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296906" y="8985589"/>
            <a:ext cx="11430" cy="160655"/>
          </a:xfrm>
          <a:custGeom>
            <a:avLst/>
            <a:gdLst/>
            <a:ahLst/>
            <a:cxnLst/>
            <a:rect l="l" t="t" r="r" b="b"/>
            <a:pathLst>
              <a:path w="11430" h="160654">
                <a:moveTo>
                  <a:pt x="0" y="0"/>
                </a:moveTo>
                <a:lnTo>
                  <a:pt x="11208" y="160601"/>
                </a:lnTo>
              </a:path>
            </a:pathLst>
          </a:custGeom>
          <a:ln w="41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121997" y="8985589"/>
            <a:ext cx="13970" cy="160655"/>
          </a:xfrm>
          <a:custGeom>
            <a:avLst/>
            <a:gdLst/>
            <a:ahLst/>
            <a:cxnLst/>
            <a:rect l="l" t="t" r="r" b="b"/>
            <a:pathLst>
              <a:path w="13969" h="160654">
                <a:moveTo>
                  <a:pt x="0" y="160601"/>
                </a:moveTo>
                <a:lnTo>
                  <a:pt x="13824" y="0"/>
                </a:lnTo>
              </a:path>
            </a:pathLst>
          </a:custGeom>
          <a:ln w="41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00379" y="9009704"/>
            <a:ext cx="78105" cy="61594"/>
          </a:xfrm>
          <a:custGeom>
            <a:avLst/>
            <a:gdLst/>
            <a:ahLst/>
            <a:cxnLst/>
            <a:rect l="l" t="t" r="r" b="b"/>
            <a:pathLst>
              <a:path w="78105" h="61595">
                <a:moveTo>
                  <a:pt x="77613" y="0"/>
                </a:moveTo>
                <a:lnTo>
                  <a:pt x="0" y="0"/>
                </a:lnTo>
                <a:lnTo>
                  <a:pt x="0" y="61551"/>
                </a:lnTo>
                <a:lnTo>
                  <a:pt x="77613" y="61551"/>
                </a:lnTo>
                <a:lnTo>
                  <a:pt x="77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577993" y="9009704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551"/>
                </a:lnTo>
              </a:path>
              <a:path h="61595">
                <a:moveTo>
                  <a:pt x="0" y="61551"/>
                </a:moveTo>
                <a:lnTo>
                  <a:pt x="0" y="61572"/>
                </a:lnTo>
              </a:path>
            </a:pathLst>
          </a:custGeom>
          <a:ln w="41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00379" y="9009704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551"/>
                </a:lnTo>
              </a:path>
              <a:path h="61595">
                <a:moveTo>
                  <a:pt x="0" y="61551"/>
                </a:moveTo>
                <a:lnTo>
                  <a:pt x="0" y="61563"/>
                </a:lnTo>
              </a:path>
            </a:pathLst>
          </a:custGeom>
          <a:ln w="41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96271" y="9009704"/>
            <a:ext cx="78105" cy="61594"/>
          </a:xfrm>
          <a:custGeom>
            <a:avLst/>
            <a:gdLst/>
            <a:ahLst/>
            <a:cxnLst/>
            <a:rect l="l" t="t" r="r" b="b"/>
            <a:pathLst>
              <a:path w="78105" h="61595">
                <a:moveTo>
                  <a:pt x="77626" y="0"/>
                </a:moveTo>
                <a:lnTo>
                  <a:pt x="0" y="0"/>
                </a:lnTo>
                <a:lnTo>
                  <a:pt x="0" y="61551"/>
                </a:lnTo>
                <a:lnTo>
                  <a:pt x="77626" y="61551"/>
                </a:lnTo>
                <a:lnTo>
                  <a:pt x="77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273897" y="900970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551"/>
                </a:lnTo>
              </a:path>
              <a:path h="62229">
                <a:moveTo>
                  <a:pt x="0" y="61551"/>
                </a:moveTo>
                <a:lnTo>
                  <a:pt x="0" y="61651"/>
                </a:lnTo>
              </a:path>
            </a:pathLst>
          </a:custGeom>
          <a:ln w="41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96271" y="9009704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1551"/>
                </a:lnTo>
              </a:path>
              <a:path h="62229">
                <a:moveTo>
                  <a:pt x="0" y="61551"/>
                </a:moveTo>
                <a:lnTo>
                  <a:pt x="0" y="61643"/>
                </a:lnTo>
              </a:path>
            </a:pathLst>
          </a:custGeom>
          <a:ln w="41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892198" y="9009704"/>
            <a:ext cx="78105" cy="62230"/>
          </a:xfrm>
          <a:custGeom>
            <a:avLst/>
            <a:gdLst/>
            <a:ahLst/>
            <a:cxnLst/>
            <a:rect l="l" t="t" r="r" b="b"/>
            <a:pathLst>
              <a:path w="78105" h="62229">
                <a:moveTo>
                  <a:pt x="77613" y="0"/>
                </a:moveTo>
                <a:lnTo>
                  <a:pt x="0" y="0"/>
                </a:lnTo>
                <a:lnTo>
                  <a:pt x="0" y="61722"/>
                </a:lnTo>
                <a:lnTo>
                  <a:pt x="77613" y="61730"/>
                </a:lnTo>
                <a:lnTo>
                  <a:pt x="77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969811" y="9009704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551"/>
                </a:moveTo>
                <a:lnTo>
                  <a:pt x="0" y="0"/>
                </a:lnTo>
              </a:path>
            </a:pathLst>
          </a:custGeom>
          <a:ln w="41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892198" y="9009704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551"/>
                </a:lnTo>
              </a:path>
            </a:pathLst>
          </a:custGeom>
          <a:ln w="4191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967716" y="9071345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9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890102" y="9071340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9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048033" y="8985589"/>
            <a:ext cx="2045335" cy="160655"/>
          </a:xfrm>
          <a:custGeom>
            <a:avLst/>
            <a:gdLst/>
            <a:ahLst/>
            <a:cxnLst/>
            <a:rect l="l" t="t" r="r" b="b"/>
            <a:pathLst>
              <a:path w="2045335" h="160654">
                <a:moveTo>
                  <a:pt x="2044918" y="107076"/>
                </a:moveTo>
                <a:lnTo>
                  <a:pt x="2044918" y="203"/>
                </a:lnTo>
                <a:lnTo>
                  <a:pt x="2012803" y="203"/>
                </a:lnTo>
                <a:lnTo>
                  <a:pt x="2012803" y="24114"/>
                </a:lnTo>
                <a:lnTo>
                  <a:pt x="339937" y="24114"/>
                </a:lnTo>
                <a:lnTo>
                  <a:pt x="339937" y="0"/>
                </a:lnTo>
                <a:lnTo>
                  <a:pt x="0" y="0"/>
                </a:lnTo>
                <a:lnTo>
                  <a:pt x="8049" y="160601"/>
                </a:lnTo>
                <a:lnTo>
                  <a:pt x="334590" y="160601"/>
                </a:lnTo>
                <a:lnTo>
                  <a:pt x="345309" y="85666"/>
                </a:lnTo>
                <a:lnTo>
                  <a:pt x="2010238" y="85855"/>
                </a:lnTo>
                <a:lnTo>
                  <a:pt x="2010111" y="107076"/>
                </a:lnTo>
                <a:lnTo>
                  <a:pt x="2044918" y="10707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37828" y="8963366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60113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219658" y="8830450"/>
            <a:ext cx="0" cy="878840"/>
          </a:xfrm>
          <a:custGeom>
            <a:avLst/>
            <a:gdLst/>
            <a:ahLst/>
            <a:cxnLst/>
            <a:rect l="l" t="t" r="r" b="b"/>
            <a:pathLst>
              <a:path h="878840">
                <a:moveTo>
                  <a:pt x="0" y="87857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235470" y="8963366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60113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933589" y="8838563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5935"/>
                </a:lnTo>
              </a:path>
            </a:pathLst>
          </a:custGeom>
          <a:ln w="6515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39731" y="9275946"/>
            <a:ext cx="1558925" cy="0"/>
          </a:xfrm>
          <a:custGeom>
            <a:avLst/>
            <a:gdLst/>
            <a:ahLst/>
            <a:cxnLst/>
            <a:rect l="l" t="t" r="r" b="b"/>
            <a:pathLst>
              <a:path w="1558925">
                <a:moveTo>
                  <a:pt x="0" y="0"/>
                </a:moveTo>
                <a:lnTo>
                  <a:pt x="155884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05897" y="9650482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20134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05897" y="9368089"/>
            <a:ext cx="201930" cy="0"/>
          </a:xfrm>
          <a:custGeom>
            <a:avLst/>
            <a:gdLst/>
            <a:ahLst/>
            <a:cxnLst/>
            <a:rect l="l" t="t" r="r" b="b"/>
            <a:pathLst>
              <a:path w="201930">
                <a:moveTo>
                  <a:pt x="20134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83770" y="9367566"/>
            <a:ext cx="0" cy="283210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291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912186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68" y="0"/>
                </a:moveTo>
                <a:lnTo>
                  <a:pt x="5150" y="5617"/>
                </a:lnTo>
                <a:lnTo>
                  <a:pt x="0" y="18386"/>
                </a:lnTo>
                <a:lnTo>
                  <a:pt x="122" y="20519"/>
                </a:lnTo>
                <a:lnTo>
                  <a:pt x="6372" y="32088"/>
                </a:lnTo>
                <a:lnTo>
                  <a:pt x="20127" y="36716"/>
                </a:lnTo>
                <a:lnTo>
                  <a:pt x="31940" y="30625"/>
                </a:lnTo>
                <a:lnTo>
                  <a:pt x="36717" y="17108"/>
                </a:lnTo>
                <a:lnTo>
                  <a:pt x="30847" y="4971"/>
                </a:lnTo>
                <a:lnTo>
                  <a:pt x="176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912186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0" y="5617"/>
                </a:lnTo>
                <a:lnTo>
                  <a:pt x="17668" y="0"/>
                </a:lnTo>
                <a:lnTo>
                  <a:pt x="30847" y="4971"/>
                </a:lnTo>
                <a:lnTo>
                  <a:pt x="36717" y="17108"/>
                </a:lnTo>
                <a:lnTo>
                  <a:pt x="31940" y="30625"/>
                </a:lnTo>
                <a:lnTo>
                  <a:pt x="20127" y="36716"/>
                </a:lnTo>
                <a:lnTo>
                  <a:pt x="6372" y="32088"/>
                </a:lnTo>
                <a:lnTo>
                  <a:pt x="122" y="20519"/>
                </a:lnTo>
                <a:lnTo>
                  <a:pt x="0" y="1838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215177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0" y="0"/>
                </a:moveTo>
                <a:lnTo>
                  <a:pt x="5148" y="5620"/>
                </a:lnTo>
                <a:lnTo>
                  <a:pt x="0" y="18386"/>
                </a:lnTo>
                <a:lnTo>
                  <a:pt x="122" y="20522"/>
                </a:lnTo>
                <a:lnTo>
                  <a:pt x="6374" y="32088"/>
                </a:lnTo>
                <a:lnTo>
                  <a:pt x="20132" y="36717"/>
                </a:lnTo>
                <a:lnTo>
                  <a:pt x="31942" y="30627"/>
                </a:lnTo>
                <a:lnTo>
                  <a:pt x="36719" y="17107"/>
                </a:lnTo>
                <a:lnTo>
                  <a:pt x="30849" y="4971"/>
                </a:lnTo>
                <a:lnTo>
                  <a:pt x="176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215177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48" y="5620"/>
                </a:lnTo>
                <a:lnTo>
                  <a:pt x="17670" y="0"/>
                </a:lnTo>
                <a:lnTo>
                  <a:pt x="30849" y="4971"/>
                </a:lnTo>
                <a:lnTo>
                  <a:pt x="36719" y="17107"/>
                </a:lnTo>
                <a:lnTo>
                  <a:pt x="31942" y="30627"/>
                </a:lnTo>
                <a:lnTo>
                  <a:pt x="20132" y="36717"/>
                </a:lnTo>
                <a:lnTo>
                  <a:pt x="6374" y="32088"/>
                </a:lnTo>
                <a:lnTo>
                  <a:pt x="122" y="20522"/>
                </a:lnTo>
                <a:lnTo>
                  <a:pt x="0" y="1838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18234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3" y="0"/>
                </a:moveTo>
                <a:lnTo>
                  <a:pt x="5151" y="5623"/>
                </a:lnTo>
                <a:lnTo>
                  <a:pt x="0" y="18386"/>
                </a:lnTo>
                <a:lnTo>
                  <a:pt x="123" y="20531"/>
                </a:lnTo>
                <a:lnTo>
                  <a:pt x="6384" y="32091"/>
                </a:lnTo>
                <a:lnTo>
                  <a:pt x="20146" y="36716"/>
                </a:lnTo>
                <a:lnTo>
                  <a:pt x="31949" y="30624"/>
                </a:lnTo>
                <a:lnTo>
                  <a:pt x="36729" y="17100"/>
                </a:lnTo>
                <a:lnTo>
                  <a:pt x="30851" y="4968"/>
                </a:lnTo>
                <a:lnTo>
                  <a:pt x="176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18234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1" y="5623"/>
                </a:lnTo>
                <a:lnTo>
                  <a:pt x="17673" y="0"/>
                </a:lnTo>
                <a:lnTo>
                  <a:pt x="30851" y="4968"/>
                </a:lnTo>
                <a:lnTo>
                  <a:pt x="36729" y="17100"/>
                </a:lnTo>
                <a:lnTo>
                  <a:pt x="31949" y="30624"/>
                </a:lnTo>
                <a:lnTo>
                  <a:pt x="20146" y="36716"/>
                </a:lnTo>
                <a:lnTo>
                  <a:pt x="6384" y="32091"/>
                </a:lnTo>
                <a:lnTo>
                  <a:pt x="123" y="20531"/>
                </a:lnTo>
                <a:lnTo>
                  <a:pt x="0" y="1838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6" name="object 486"/>
          <p:cNvSpPr txBox="1"/>
          <p:nvPr/>
        </p:nvSpPr>
        <p:spPr>
          <a:xfrm>
            <a:off x="2484594" y="9127181"/>
            <a:ext cx="15240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A1E4"/>
                </a:solidFill>
                <a:latin typeface="Helvetica"/>
                <a:cs typeface="Helvetica"/>
              </a:rPr>
              <a:t>67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1806252" y="9127181"/>
            <a:ext cx="15240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A1E4"/>
                </a:solidFill>
                <a:latin typeface="Helvetica"/>
                <a:cs typeface="Helvetica"/>
              </a:rPr>
              <a:t>67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3095403" y="9117732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65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079441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6" y="0"/>
                </a:moveTo>
                <a:lnTo>
                  <a:pt x="5158" y="5626"/>
                </a:lnTo>
                <a:lnTo>
                  <a:pt x="0" y="18385"/>
                </a:lnTo>
                <a:lnTo>
                  <a:pt x="127" y="20559"/>
                </a:lnTo>
                <a:lnTo>
                  <a:pt x="6411" y="32099"/>
                </a:lnTo>
                <a:lnTo>
                  <a:pt x="20181" y="36713"/>
                </a:lnTo>
                <a:lnTo>
                  <a:pt x="31973" y="30612"/>
                </a:lnTo>
                <a:lnTo>
                  <a:pt x="36754" y="17081"/>
                </a:lnTo>
                <a:lnTo>
                  <a:pt x="30858" y="4962"/>
                </a:lnTo>
                <a:lnTo>
                  <a:pt x="176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079441" y="9258524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5"/>
                </a:moveTo>
                <a:lnTo>
                  <a:pt x="5158" y="5626"/>
                </a:lnTo>
                <a:lnTo>
                  <a:pt x="17676" y="0"/>
                </a:lnTo>
                <a:lnTo>
                  <a:pt x="30858" y="4962"/>
                </a:lnTo>
                <a:lnTo>
                  <a:pt x="36754" y="17081"/>
                </a:lnTo>
                <a:lnTo>
                  <a:pt x="31973" y="30612"/>
                </a:lnTo>
                <a:lnTo>
                  <a:pt x="20181" y="36713"/>
                </a:lnTo>
                <a:lnTo>
                  <a:pt x="6411" y="32099"/>
                </a:lnTo>
                <a:lnTo>
                  <a:pt x="127" y="20559"/>
                </a:lnTo>
                <a:lnTo>
                  <a:pt x="0" y="1838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2925835" y="9129200"/>
            <a:ext cx="152400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A1E4"/>
                </a:solidFill>
                <a:latin typeface="Helvetica"/>
                <a:cs typeface="Helvetica"/>
              </a:rPr>
              <a:t>15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965380" y="93487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93" y="0"/>
                </a:moveTo>
                <a:lnTo>
                  <a:pt x="5163" y="5591"/>
                </a:lnTo>
                <a:lnTo>
                  <a:pt x="0" y="18362"/>
                </a:lnTo>
                <a:lnTo>
                  <a:pt x="122" y="20489"/>
                </a:lnTo>
                <a:lnTo>
                  <a:pt x="6386" y="32044"/>
                </a:lnTo>
                <a:lnTo>
                  <a:pt x="20141" y="36680"/>
                </a:lnTo>
                <a:lnTo>
                  <a:pt x="31960" y="30585"/>
                </a:lnTo>
                <a:lnTo>
                  <a:pt x="36752" y="17091"/>
                </a:lnTo>
                <a:lnTo>
                  <a:pt x="30872" y="4950"/>
                </a:lnTo>
                <a:lnTo>
                  <a:pt x="17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65380" y="93487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62"/>
                </a:moveTo>
                <a:lnTo>
                  <a:pt x="5163" y="5591"/>
                </a:lnTo>
                <a:lnTo>
                  <a:pt x="17693" y="0"/>
                </a:lnTo>
                <a:lnTo>
                  <a:pt x="30872" y="4950"/>
                </a:lnTo>
                <a:lnTo>
                  <a:pt x="36752" y="17091"/>
                </a:lnTo>
                <a:lnTo>
                  <a:pt x="31960" y="30585"/>
                </a:lnTo>
                <a:lnTo>
                  <a:pt x="20141" y="36680"/>
                </a:lnTo>
                <a:lnTo>
                  <a:pt x="6386" y="32044"/>
                </a:lnTo>
                <a:lnTo>
                  <a:pt x="122" y="20489"/>
                </a:lnTo>
                <a:lnTo>
                  <a:pt x="0" y="1836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65380" y="96297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4" y="0"/>
                </a:moveTo>
                <a:lnTo>
                  <a:pt x="5157" y="5619"/>
                </a:lnTo>
                <a:lnTo>
                  <a:pt x="0" y="18386"/>
                </a:lnTo>
                <a:lnTo>
                  <a:pt x="122" y="20514"/>
                </a:lnTo>
                <a:lnTo>
                  <a:pt x="6389" y="32060"/>
                </a:lnTo>
                <a:lnTo>
                  <a:pt x="20155" y="36688"/>
                </a:lnTo>
                <a:lnTo>
                  <a:pt x="31964" y="30591"/>
                </a:lnTo>
                <a:lnTo>
                  <a:pt x="36750" y="17083"/>
                </a:lnTo>
                <a:lnTo>
                  <a:pt x="30857" y="4959"/>
                </a:lnTo>
                <a:lnTo>
                  <a:pt x="17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65380" y="96297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7" y="5619"/>
                </a:lnTo>
                <a:lnTo>
                  <a:pt x="17674" y="0"/>
                </a:lnTo>
                <a:lnTo>
                  <a:pt x="30857" y="4959"/>
                </a:lnTo>
                <a:lnTo>
                  <a:pt x="36750" y="17083"/>
                </a:lnTo>
                <a:lnTo>
                  <a:pt x="31964" y="30591"/>
                </a:lnTo>
                <a:lnTo>
                  <a:pt x="20155" y="36688"/>
                </a:lnTo>
                <a:lnTo>
                  <a:pt x="6389" y="32060"/>
                </a:lnTo>
                <a:lnTo>
                  <a:pt x="122" y="20514"/>
                </a:lnTo>
                <a:lnTo>
                  <a:pt x="0" y="1838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6" name="object 496"/>
          <p:cNvSpPr txBox="1"/>
          <p:nvPr/>
        </p:nvSpPr>
        <p:spPr>
          <a:xfrm>
            <a:off x="844334" y="9425503"/>
            <a:ext cx="161290" cy="152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A1E4"/>
                </a:solidFill>
                <a:latin typeface="Helvetica"/>
                <a:cs typeface="Helvetica"/>
              </a:rPr>
              <a:t>27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016777" y="9509869"/>
            <a:ext cx="2145030" cy="0"/>
          </a:xfrm>
          <a:custGeom>
            <a:avLst/>
            <a:gdLst/>
            <a:ahLst/>
            <a:cxnLst/>
            <a:rect l="l" t="t" r="r" b="b"/>
            <a:pathLst>
              <a:path w="2145030">
                <a:moveTo>
                  <a:pt x="0" y="0"/>
                </a:moveTo>
                <a:lnTo>
                  <a:pt x="2144646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096699" y="965048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4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096699" y="936808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4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179176" y="9367566"/>
            <a:ext cx="0" cy="283210"/>
          </a:xfrm>
          <a:custGeom>
            <a:avLst/>
            <a:gdLst/>
            <a:ahLst/>
            <a:cxnLst/>
            <a:rect l="l" t="t" r="r" b="b"/>
            <a:pathLst>
              <a:path h="283209">
                <a:moveTo>
                  <a:pt x="0" y="0"/>
                </a:moveTo>
                <a:lnTo>
                  <a:pt x="0" y="28291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160801" y="93487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91" y="0"/>
                </a:moveTo>
                <a:lnTo>
                  <a:pt x="5164" y="5587"/>
                </a:lnTo>
                <a:lnTo>
                  <a:pt x="0" y="18363"/>
                </a:lnTo>
                <a:lnTo>
                  <a:pt x="121" y="20481"/>
                </a:lnTo>
                <a:lnTo>
                  <a:pt x="6380" y="32042"/>
                </a:lnTo>
                <a:lnTo>
                  <a:pt x="20129" y="36680"/>
                </a:lnTo>
                <a:lnTo>
                  <a:pt x="31951" y="30585"/>
                </a:lnTo>
                <a:lnTo>
                  <a:pt x="36746" y="17095"/>
                </a:lnTo>
                <a:lnTo>
                  <a:pt x="30864" y="4951"/>
                </a:lnTo>
                <a:lnTo>
                  <a:pt x="176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160801" y="9348785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63"/>
                </a:moveTo>
                <a:lnTo>
                  <a:pt x="5164" y="5587"/>
                </a:lnTo>
                <a:lnTo>
                  <a:pt x="17691" y="0"/>
                </a:lnTo>
                <a:lnTo>
                  <a:pt x="30864" y="4951"/>
                </a:lnTo>
                <a:lnTo>
                  <a:pt x="36746" y="17095"/>
                </a:lnTo>
                <a:lnTo>
                  <a:pt x="31951" y="30585"/>
                </a:lnTo>
                <a:lnTo>
                  <a:pt x="20129" y="36680"/>
                </a:lnTo>
                <a:lnTo>
                  <a:pt x="6380" y="32042"/>
                </a:lnTo>
                <a:lnTo>
                  <a:pt x="121" y="20481"/>
                </a:lnTo>
                <a:lnTo>
                  <a:pt x="0" y="1836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160801" y="96297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2" y="0"/>
                </a:moveTo>
                <a:lnTo>
                  <a:pt x="5158" y="5615"/>
                </a:lnTo>
                <a:lnTo>
                  <a:pt x="0" y="18386"/>
                </a:lnTo>
                <a:lnTo>
                  <a:pt x="121" y="20506"/>
                </a:lnTo>
                <a:lnTo>
                  <a:pt x="6383" y="32058"/>
                </a:lnTo>
                <a:lnTo>
                  <a:pt x="20144" y="36689"/>
                </a:lnTo>
                <a:lnTo>
                  <a:pt x="31955" y="30591"/>
                </a:lnTo>
                <a:lnTo>
                  <a:pt x="36743" y="17087"/>
                </a:lnTo>
                <a:lnTo>
                  <a:pt x="30849" y="4960"/>
                </a:lnTo>
                <a:lnTo>
                  <a:pt x="176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160801" y="962979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8" y="5615"/>
                </a:lnTo>
                <a:lnTo>
                  <a:pt x="17672" y="0"/>
                </a:lnTo>
                <a:lnTo>
                  <a:pt x="30849" y="4960"/>
                </a:lnTo>
                <a:lnTo>
                  <a:pt x="36743" y="17087"/>
                </a:lnTo>
                <a:lnTo>
                  <a:pt x="31955" y="30591"/>
                </a:lnTo>
                <a:lnTo>
                  <a:pt x="20144" y="36689"/>
                </a:lnTo>
                <a:lnTo>
                  <a:pt x="6383" y="32058"/>
                </a:lnTo>
                <a:lnTo>
                  <a:pt x="121" y="20506"/>
                </a:lnTo>
                <a:lnTo>
                  <a:pt x="0" y="18386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5" name="object 505"/>
          <p:cNvSpPr txBox="1"/>
          <p:nvPr/>
        </p:nvSpPr>
        <p:spPr>
          <a:xfrm>
            <a:off x="3168701" y="9436194"/>
            <a:ext cx="161290" cy="152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A1E4"/>
                </a:solidFill>
                <a:latin typeface="Helvetica"/>
                <a:cs typeface="Helvetica"/>
              </a:rPr>
              <a:t>27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2274569" y="979013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30">
                <a:moveTo>
                  <a:pt x="0" y="0"/>
                </a:moveTo>
                <a:lnTo>
                  <a:pt x="82400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045682" y="9790130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4">
                <a:moveTo>
                  <a:pt x="0" y="0"/>
                </a:moveTo>
                <a:lnTo>
                  <a:pt x="100756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084711" y="977060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4" y="0"/>
                </a:moveTo>
                <a:lnTo>
                  <a:pt x="5155" y="5614"/>
                </a:lnTo>
                <a:lnTo>
                  <a:pt x="0" y="18386"/>
                </a:lnTo>
                <a:lnTo>
                  <a:pt x="124" y="20528"/>
                </a:lnTo>
                <a:lnTo>
                  <a:pt x="6393" y="32072"/>
                </a:lnTo>
                <a:lnTo>
                  <a:pt x="20161" y="36702"/>
                </a:lnTo>
                <a:lnTo>
                  <a:pt x="31969" y="30597"/>
                </a:lnTo>
                <a:lnTo>
                  <a:pt x="36742" y="17087"/>
                </a:lnTo>
                <a:lnTo>
                  <a:pt x="30865" y="4956"/>
                </a:lnTo>
                <a:lnTo>
                  <a:pt x="17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084711" y="977060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5" y="5614"/>
                </a:lnTo>
                <a:lnTo>
                  <a:pt x="17674" y="0"/>
                </a:lnTo>
                <a:lnTo>
                  <a:pt x="30865" y="4956"/>
                </a:lnTo>
                <a:lnTo>
                  <a:pt x="36742" y="17087"/>
                </a:lnTo>
                <a:lnTo>
                  <a:pt x="31969" y="30597"/>
                </a:lnTo>
                <a:lnTo>
                  <a:pt x="20161" y="36702"/>
                </a:lnTo>
                <a:lnTo>
                  <a:pt x="6393" y="32072"/>
                </a:lnTo>
                <a:lnTo>
                  <a:pt x="124" y="20528"/>
                </a:lnTo>
                <a:lnTo>
                  <a:pt x="0" y="1838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27156" y="977060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3" y="0"/>
                </a:moveTo>
                <a:lnTo>
                  <a:pt x="5148" y="5615"/>
                </a:lnTo>
                <a:lnTo>
                  <a:pt x="0" y="18385"/>
                </a:lnTo>
                <a:lnTo>
                  <a:pt x="120" y="20501"/>
                </a:lnTo>
                <a:lnTo>
                  <a:pt x="6370" y="32064"/>
                </a:lnTo>
                <a:lnTo>
                  <a:pt x="20127" y="36705"/>
                </a:lnTo>
                <a:lnTo>
                  <a:pt x="31938" y="30612"/>
                </a:lnTo>
                <a:lnTo>
                  <a:pt x="36721" y="17104"/>
                </a:lnTo>
                <a:lnTo>
                  <a:pt x="30850" y="4961"/>
                </a:lnTo>
                <a:lnTo>
                  <a:pt x="176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27156" y="9770601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5"/>
                </a:moveTo>
                <a:lnTo>
                  <a:pt x="5148" y="5615"/>
                </a:lnTo>
                <a:lnTo>
                  <a:pt x="17673" y="0"/>
                </a:lnTo>
                <a:lnTo>
                  <a:pt x="30850" y="4961"/>
                </a:lnTo>
                <a:lnTo>
                  <a:pt x="36721" y="17104"/>
                </a:lnTo>
                <a:lnTo>
                  <a:pt x="31938" y="30612"/>
                </a:lnTo>
                <a:lnTo>
                  <a:pt x="20127" y="36705"/>
                </a:lnTo>
                <a:lnTo>
                  <a:pt x="6370" y="32064"/>
                </a:lnTo>
                <a:lnTo>
                  <a:pt x="120" y="20501"/>
                </a:lnTo>
                <a:lnTo>
                  <a:pt x="0" y="1838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100610" y="962513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044866" y="9553972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70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4" name="object 514"/>
          <p:cNvSpPr txBox="1"/>
          <p:nvPr/>
        </p:nvSpPr>
        <p:spPr>
          <a:xfrm>
            <a:off x="2056468" y="9710535"/>
            <a:ext cx="2152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A1E4"/>
                </a:solidFill>
                <a:latin typeface="Helvetica"/>
                <a:cs typeface="Helvetica"/>
              </a:rPr>
              <a:t>196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3111734" y="9097136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111734" y="898392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64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179176" y="8983353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0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160801" y="8964573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2" y="0"/>
                </a:moveTo>
                <a:lnTo>
                  <a:pt x="5158" y="5610"/>
                </a:lnTo>
                <a:lnTo>
                  <a:pt x="0" y="18386"/>
                </a:lnTo>
                <a:lnTo>
                  <a:pt x="124" y="20525"/>
                </a:lnTo>
                <a:lnTo>
                  <a:pt x="6392" y="32071"/>
                </a:lnTo>
                <a:lnTo>
                  <a:pt x="20156" y="36701"/>
                </a:lnTo>
                <a:lnTo>
                  <a:pt x="31959" y="30593"/>
                </a:lnTo>
                <a:lnTo>
                  <a:pt x="36743" y="17085"/>
                </a:lnTo>
                <a:lnTo>
                  <a:pt x="30849" y="4956"/>
                </a:lnTo>
                <a:lnTo>
                  <a:pt x="176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160801" y="8964573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58" y="5610"/>
                </a:lnTo>
                <a:lnTo>
                  <a:pt x="17672" y="0"/>
                </a:lnTo>
                <a:lnTo>
                  <a:pt x="30849" y="4956"/>
                </a:lnTo>
                <a:lnTo>
                  <a:pt x="36743" y="17085"/>
                </a:lnTo>
                <a:lnTo>
                  <a:pt x="31959" y="30593"/>
                </a:lnTo>
                <a:lnTo>
                  <a:pt x="20156" y="36701"/>
                </a:lnTo>
                <a:lnTo>
                  <a:pt x="6392" y="32071"/>
                </a:lnTo>
                <a:lnTo>
                  <a:pt x="124" y="20525"/>
                </a:lnTo>
                <a:lnTo>
                  <a:pt x="0" y="1838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160801" y="9076462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1" y="0"/>
                </a:moveTo>
                <a:lnTo>
                  <a:pt x="5157" y="5616"/>
                </a:lnTo>
                <a:lnTo>
                  <a:pt x="0" y="18387"/>
                </a:lnTo>
                <a:lnTo>
                  <a:pt x="123" y="20523"/>
                </a:lnTo>
                <a:lnTo>
                  <a:pt x="6391" y="32067"/>
                </a:lnTo>
                <a:lnTo>
                  <a:pt x="20155" y="36701"/>
                </a:lnTo>
                <a:lnTo>
                  <a:pt x="31959" y="30589"/>
                </a:lnTo>
                <a:lnTo>
                  <a:pt x="36743" y="17086"/>
                </a:lnTo>
                <a:lnTo>
                  <a:pt x="30849" y="4960"/>
                </a:lnTo>
                <a:lnTo>
                  <a:pt x="17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160801" y="9076462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7"/>
                </a:moveTo>
                <a:lnTo>
                  <a:pt x="5157" y="5616"/>
                </a:lnTo>
                <a:lnTo>
                  <a:pt x="17671" y="0"/>
                </a:lnTo>
                <a:lnTo>
                  <a:pt x="30849" y="4960"/>
                </a:lnTo>
                <a:lnTo>
                  <a:pt x="36743" y="17086"/>
                </a:lnTo>
                <a:lnTo>
                  <a:pt x="31959" y="30589"/>
                </a:lnTo>
                <a:lnTo>
                  <a:pt x="20155" y="36701"/>
                </a:lnTo>
                <a:lnTo>
                  <a:pt x="6391" y="32067"/>
                </a:lnTo>
                <a:lnTo>
                  <a:pt x="123" y="20523"/>
                </a:lnTo>
                <a:lnTo>
                  <a:pt x="0" y="183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2" name="object 522"/>
          <p:cNvSpPr txBox="1"/>
          <p:nvPr/>
        </p:nvSpPr>
        <p:spPr>
          <a:xfrm>
            <a:off x="3170860" y="9105114"/>
            <a:ext cx="161290" cy="152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2241301" y="8897968"/>
            <a:ext cx="681990" cy="0"/>
          </a:xfrm>
          <a:custGeom>
            <a:avLst/>
            <a:gdLst/>
            <a:ahLst/>
            <a:cxnLst/>
            <a:rect l="l" t="t" r="r" b="b"/>
            <a:pathLst>
              <a:path w="681989">
                <a:moveTo>
                  <a:pt x="0" y="0"/>
                </a:moveTo>
                <a:lnTo>
                  <a:pt x="68183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20050" y="8897968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05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909291" y="887843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1" y="0"/>
                </a:moveTo>
                <a:lnTo>
                  <a:pt x="5157" y="5606"/>
                </a:lnTo>
                <a:lnTo>
                  <a:pt x="0" y="18387"/>
                </a:lnTo>
                <a:lnTo>
                  <a:pt x="116" y="20465"/>
                </a:lnTo>
                <a:lnTo>
                  <a:pt x="6361" y="32032"/>
                </a:lnTo>
                <a:lnTo>
                  <a:pt x="20114" y="36668"/>
                </a:lnTo>
                <a:lnTo>
                  <a:pt x="31945" y="30595"/>
                </a:lnTo>
                <a:lnTo>
                  <a:pt x="36730" y="17094"/>
                </a:lnTo>
                <a:lnTo>
                  <a:pt x="30856" y="4954"/>
                </a:lnTo>
                <a:lnTo>
                  <a:pt x="1767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909291" y="8878438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7"/>
                </a:moveTo>
                <a:lnTo>
                  <a:pt x="5157" y="5606"/>
                </a:lnTo>
                <a:lnTo>
                  <a:pt x="17671" y="0"/>
                </a:lnTo>
                <a:lnTo>
                  <a:pt x="30856" y="4954"/>
                </a:lnTo>
                <a:lnTo>
                  <a:pt x="36730" y="17094"/>
                </a:lnTo>
                <a:lnTo>
                  <a:pt x="31945" y="30595"/>
                </a:lnTo>
                <a:lnTo>
                  <a:pt x="20114" y="36668"/>
                </a:lnTo>
                <a:lnTo>
                  <a:pt x="6361" y="32032"/>
                </a:lnTo>
                <a:lnTo>
                  <a:pt x="116" y="20465"/>
                </a:lnTo>
                <a:lnTo>
                  <a:pt x="0" y="183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01522" y="887843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4" y="0"/>
                </a:moveTo>
                <a:lnTo>
                  <a:pt x="5148" y="5613"/>
                </a:lnTo>
                <a:lnTo>
                  <a:pt x="0" y="18386"/>
                </a:lnTo>
                <a:lnTo>
                  <a:pt x="118" y="20479"/>
                </a:lnTo>
                <a:lnTo>
                  <a:pt x="6366" y="32036"/>
                </a:lnTo>
                <a:lnTo>
                  <a:pt x="20135" y="36667"/>
                </a:lnTo>
                <a:lnTo>
                  <a:pt x="31958" y="30594"/>
                </a:lnTo>
                <a:lnTo>
                  <a:pt x="36742" y="17085"/>
                </a:lnTo>
                <a:lnTo>
                  <a:pt x="30864" y="4951"/>
                </a:lnTo>
                <a:lnTo>
                  <a:pt x="176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01522" y="8878439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6"/>
                </a:moveTo>
                <a:lnTo>
                  <a:pt x="5148" y="5613"/>
                </a:lnTo>
                <a:lnTo>
                  <a:pt x="17674" y="0"/>
                </a:lnTo>
                <a:lnTo>
                  <a:pt x="30864" y="4951"/>
                </a:lnTo>
                <a:lnTo>
                  <a:pt x="36742" y="17085"/>
                </a:lnTo>
                <a:lnTo>
                  <a:pt x="31958" y="30594"/>
                </a:lnTo>
                <a:lnTo>
                  <a:pt x="20135" y="36667"/>
                </a:lnTo>
                <a:lnTo>
                  <a:pt x="6366" y="32036"/>
                </a:lnTo>
                <a:lnTo>
                  <a:pt x="118" y="20479"/>
                </a:lnTo>
                <a:lnTo>
                  <a:pt x="0" y="1838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020100" y="8841840"/>
            <a:ext cx="221615" cy="130175"/>
          </a:xfrm>
          <a:custGeom>
            <a:avLst/>
            <a:gdLst/>
            <a:ahLst/>
            <a:cxnLst/>
            <a:rect l="l" t="t" r="r" b="b"/>
            <a:pathLst>
              <a:path w="221614" h="130175">
                <a:moveTo>
                  <a:pt x="0" y="129755"/>
                </a:moveTo>
                <a:lnTo>
                  <a:pt x="221200" y="129755"/>
                </a:lnTo>
                <a:lnTo>
                  <a:pt x="221200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0" name="object 530"/>
          <p:cNvSpPr txBox="1"/>
          <p:nvPr/>
        </p:nvSpPr>
        <p:spPr>
          <a:xfrm>
            <a:off x="2023285" y="8818361"/>
            <a:ext cx="2152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A1E4"/>
                </a:solidFill>
                <a:latin typeface="Helvetica"/>
                <a:cs typeface="Helvetica"/>
              </a:rPr>
              <a:t>180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905897" y="9149340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84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05897" y="898286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1299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83770" y="8981768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97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65380" y="912744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94" y="0"/>
                </a:moveTo>
                <a:lnTo>
                  <a:pt x="5163" y="5600"/>
                </a:lnTo>
                <a:lnTo>
                  <a:pt x="0" y="18361"/>
                </a:lnTo>
                <a:lnTo>
                  <a:pt x="126" y="20520"/>
                </a:lnTo>
                <a:lnTo>
                  <a:pt x="6400" y="32071"/>
                </a:lnTo>
                <a:lnTo>
                  <a:pt x="20156" y="36703"/>
                </a:lnTo>
                <a:lnTo>
                  <a:pt x="31965" y="30595"/>
                </a:lnTo>
                <a:lnTo>
                  <a:pt x="36752" y="17094"/>
                </a:lnTo>
                <a:lnTo>
                  <a:pt x="30872" y="4959"/>
                </a:lnTo>
                <a:lnTo>
                  <a:pt x="1769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65380" y="9127447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61"/>
                </a:moveTo>
                <a:lnTo>
                  <a:pt x="5163" y="5600"/>
                </a:lnTo>
                <a:lnTo>
                  <a:pt x="17694" y="0"/>
                </a:lnTo>
                <a:lnTo>
                  <a:pt x="30872" y="4959"/>
                </a:lnTo>
                <a:lnTo>
                  <a:pt x="36752" y="17094"/>
                </a:lnTo>
                <a:lnTo>
                  <a:pt x="31965" y="30595"/>
                </a:lnTo>
                <a:lnTo>
                  <a:pt x="20156" y="36703"/>
                </a:lnTo>
                <a:lnTo>
                  <a:pt x="6400" y="32071"/>
                </a:lnTo>
                <a:lnTo>
                  <a:pt x="126" y="20520"/>
                </a:lnTo>
                <a:lnTo>
                  <a:pt x="0" y="1836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65380" y="8960992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17673" y="0"/>
                </a:moveTo>
                <a:lnTo>
                  <a:pt x="5157" y="5605"/>
                </a:lnTo>
                <a:lnTo>
                  <a:pt x="0" y="18387"/>
                </a:lnTo>
                <a:lnTo>
                  <a:pt x="123" y="20517"/>
                </a:lnTo>
                <a:lnTo>
                  <a:pt x="6391" y="32058"/>
                </a:lnTo>
                <a:lnTo>
                  <a:pt x="20160" y="36689"/>
                </a:lnTo>
                <a:lnTo>
                  <a:pt x="31966" y="30585"/>
                </a:lnTo>
                <a:lnTo>
                  <a:pt x="36749" y="17078"/>
                </a:lnTo>
                <a:lnTo>
                  <a:pt x="30856" y="4945"/>
                </a:lnTo>
                <a:lnTo>
                  <a:pt x="176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65380" y="8960992"/>
            <a:ext cx="36830" cy="36830"/>
          </a:xfrm>
          <a:custGeom>
            <a:avLst/>
            <a:gdLst/>
            <a:ahLst/>
            <a:cxnLst/>
            <a:rect l="l" t="t" r="r" b="b"/>
            <a:pathLst>
              <a:path w="36830" h="36829">
                <a:moveTo>
                  <a:pt x="0" y="18387"/>
                </a:moveTo>
                <a:lnTo>
                  <a:pt x="5157" y="5605"/>
                </a:lnTo>
                <a:lnTo>
                  <a:pt x="17673" y="0"/>
                </a:lnTo>
                <a:lnTo>
                  <a:pt x="30856" y="4945"/>
                </a:lnTo>
                <a:lnTo>
                  <a:pt x="36749" y="17078"/>
                </a:lnTo>
                <a:lnTo>
                  <a:pt x="31966" y="30585"/>
                </a:lnTo>
                <a:lnTo>
                  <a:pt x="20160" y="36689"/>
                </a:lnTo>
                <a:lnTo>
                  <a:pt x="6391" y="32058"/>
                </a:lnTo>
                <a:lnTo>
                  <a:pt x="123" y="20517"/>
                </a:lnTo>
                <a:lnTo>
                  <a:pt x="0" y="1838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8" name="object 538"/>
          <p:cNvSpPr txBox="1"/>
          <p:nvPr/>
        </p:nvSpPr>
        <p:spPr>
          <a:xfrm>
            <a:off x="840235" y="8999490"/>
            <a:ext cx="161290" cy="151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00A1E4"/>
                </a:solidFill>
                <a:latin typeface="Helvetica"/>
                <a:cs typeface="Helvetica"/>
              </a:rPr>
              <a:t>15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1126842" y="9419263"/>
            <a:ext cx="176530" cy="176530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176461"/>
                </a:moveTo>
                <a:lnTo>
                  <a:pt x="176477" y="176461"/>
                </a:lnTo>
                <a:lnTo>
                  <a:pt x="176477" y="0"/>
                </a:lnTo>
                <a:lnTo>
                  <a:pt x="0" y="0"/>
                </a:lnTo>
                <a:lnTo>
                  <a:pt x="0" y="176461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0" y="0"/>
            <a:ext cx="160655" cy="10688955"/>
          </a:xfrm>
          <a:custGeom>
            <a:avLst/>
            <a:gdLst/>
            <a:ahLst/>
            <a:cxnLst/>
            <a:rect l="l" t="t" r="r" b="b"/>
            <a:pathLst>
              <a:path w="160655" h="10688955">
                <a:moveTo>
                  <a:pt x="0" y="10688436"/>
                </a:moveTo>
                <a:lnTo>
                  <a:pt x="160412" y="10688436"/>
                </a:lnTo>
                <a:lnTo>
                  <a:pt x="160412" y="0"/>
                </a:lnTo>
                <a:lnTo>
                  <a:pt x="0" y="0"/>
                </a:lnTo>
                <a:lnTo>
                  <a:pt x="0" y="1068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1" name="object 541"/>
          <p:cNvSpPr txBox="1"/>
          <p:nvPr/>
        </p:nvSpPr>
        <p:spPr>
          <a:xfrm>
            <a:off x="6886197" y="10334053"/>
            <a:ext cx="825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Humnst777 Lt BT"/>
                <a:cs typeface="Humnst777 Lt BT"/>
              </a:rPr>
              <a:t>4</a:t>
            </a:r>
            <a:endParaRPr sz="800">
              <a:latin typeface="Humnst777 Lt BT"/>
              <a:cs typeface="Humnst777 Lt B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578" y="824175"/>
            <a:ext cx="778510" cy="58419"/>
          </a:xfrm>
          <a:custGeom>
            <a:avLst/>
            <a:gdLst/>
            <a:ahLst/>
            <a:cxnLst/>
            <a:rect l="l" t="t" r="r" b="b"/>
            <a:pathLst>
              <a:path w="778510" h="58419">
                <a:moveTo>
                  <a:pt x="778481" y="31970"/>
                </a:moveTo>
                <a:lnTo>
                  <a:pt x="772415" y="31970"/>
                </a:lnTo>
                <a:lnTo>
                  <a:pt x="772415" y="57864"/>
                </a:lnTo>
                <a:lnTo>
                  <a:pt x="778466" y="57889"/>
                </a:lnTo>
                <a:lnTo>
                  <a:pt x="778481" y="31970"/>
                </a:lnTo>
                <a:close/>
              </a:path>
              <a:path w="778510" h="58419">
                <a:moveTo>
                  <a:pt x="0" y="0"/>
                </a:moveTo>
                <a:lnTo>
                  <a:pt x="0" y="32788"/>
                </a:lnTo>
                <a:lnTo>
                  <a:pt x="4588" y="31970"/>
                </a:lnTo>
                <a:lnTo>
                  <a:pt x="778481" y="31970"/>
                </a:lnTo>
                <a:lnTo>
                  <a:pt x="779482" y="25944"/>
                </a:lnTo>
                <a:lnTo>
                  <a:pt x="6027" y="25944"/>
                </a:lnTo>
                <a:lnTo>
                  <a:pt x="602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943" y="916254"/>
            <a:ext cx="719455" cy="99060"/>
          </a:xfrm>
          <a:custGeom>
            <a:avLst/>
            <a:gdLst/>
            <a:ahLst/>
            <a:cxnLst/>
            <a:rect l="l" t="t" r="r" b="b"/>
            <a:pathLst>
              <a:path w="719455" h="99059">
                <a:moveTo>
                  <a:pt x="628995" y="84786"/>
                </a:moveTo>
                <a:lnTo>
                  <a:pt x="562886" y="84786"/>
                </a:lnTo>
                <a:lnTo>
                  <a:pt x="572356" y="92550"/>
                </a:lnTo>
                <a:lnTo>
                  <a:pt x="584249" y="97411"/>
                </a:lnTo>
                <a:lnTo>
                  <a:pt x="602816" y="96351"/>
                </a:lnTo>
                <a:lnTo>
                  <a:pt x="617633" y="92026"/>
                </a:lnTo>
                <a:lnTo>
                  <a:pt x="628894" y="84907"/>
                </a:lnTo>
                <a:close/>
              </a:path>
              <a:path w="719455" h="99059">
                <a:moveTo>
                  <a:pt x="523377" y="2319"/>
                </a:moveTo>
                <a:lnTo>
                  <a:pt x="502617" y="2319"/>
                </a:lnTo>
                <a:lnTo>
                  <a:pt x="502617" y="96753"/>
                </a:lnTo>
                <a:lnTo>
                  <a:pt x="562886" y="96753"/>
                </a:lnTo>
                <a:lnTo>
                  <a:pt x="562886" y="84786"/>
                </a:lnTo>
                <a:lnTo>
                  <a:pt x="628995" y="84786"/>
                </a:lnTo>
                <a:lnTo>
                  <a:pt x="631774" y="81462"/>
                </a:lnTo>
                <a:lnTo>
                  <a:pt x="596915" y="81462"/>
                </a:lnTo>
                <a:lnTo>
                  <a:pt x="588916" y="79131"/>
                </a:lnTo>
                <a:lnTo>
                  <a:pt x="523377" y="79131"/>
                </a:lnTo>
                <a:lnTo>
                  <a:pt x="523377" y="2319"/>
                </a:lnTo>
                <a:close/>
              </a:path>
              <a:path w="719455" h="99059">
                <a:moveTo>
                  <a:pt x="652125" y="2306"/>
                </a:moveTo>
                <a:lnTo>
                  <a:pt x="628686" y="2306"/>
                </a:lnTo>
                <a:lnTo>
                  <a:pt x="663484" y="59836"/>
                </a:lnTo>
                <a:lnTo>
                  <a:pt x="663484" y="96740"/>
                </a:lnTo>
                <a:lnTo>
                  <a:pt x="684244" y="96740"/>
                </a:lnTo>
                <a:lnTo>
                  <a:pt x="684244" y="60380"/>
                </a:lnTo>
                <a:lnTo>
                  <a:pt x="696844" y="39497"/>
                </a:lnTo>
                <a:lnTo>
                  <a:pt x="674198" y="39497"/>
                </a:lnTo>
                <a:lnTo>
                  <a:pt x="652125" y="2306"/>
                </a:lnTo>
                <a:close/>
              </a:path>
              <a:path w="719455" h="99059">
                <a:moveTo>
                  <a:pt x="633278" y="18245"/>
                </a:moveTo>
                <a:lnTo>
                  <a:pt x="590087" y="18245"/>
                </a:lnTo>
                <a:lnTo>
                  <a:pt x="607059" y="21002"/>
                </a:lnTo>
                <a:lnTo>
                  <a:pt x="617166" y="29272"/>
                </a:lnTo>
                <a:lnTo>
                  <a:pt x="621808" y="41093"/>
                </a:lnTo>
                <a:lnTo>
                  <a:pt x="620728" y="58504"/>
                </a:lnTo>
                <a:lnTo>
                  <a:pt x="615988" y="71537"/>
                </a:lnTo>
                <a:lnTo>
                  <a:pt x="607175" y="79409"/>
                </a:lnTo>
                <a:lnTo>
                  <a:pt x="596915" y="81462"/>
                </a:lnTo>
                <a:lnTo>
                  <a:pt x="631774" y="81462"/>
                </a:lnTo>
                <a:lnTo>
                  <a:pt x="636792" y="75461"/>
                </a:lnTo>
                <a:lnTo>
                  <a:pt x="641522" y="64160"/>
                </a:lnTo>
                <a:lnTo>
                  <a:pt x="643275" y="51471"/>
                </a:lnTo>
                <a:lnTo>
                  <a:pt x="641586" y="36039"/>
                </a:lnTo>
                <a:lnTo>
                  <a:pt x="636626" y="22708"/>
                </a:lnTo>
                <a:lnTo>
                  <a:pt x="633278" y="18245"/>
                </a:lnTo>
                <a:close/>
              </a:path>
              <a:path w="719455" h="99059">
                <a:moveTo>
                  <a:pt x="596865" y="0"/>
                </a:moveTo>
                <a:lnTo>
                  <a:pt x="560022" y="17707"/>
                </a:lnTo>
                <a:lnTo>
                  <a:pt x="550674" y="44186"/>
                </a:lnTo>
                <a:lnTo>
                  <a:pt x="551515" y="58504"/>
                </a:lnTo>
                <a:lnTo>
                  <a:pt x="551636" y="59836"/>
                </a:lnTo>
                <a:lnTo>
                  <a:pt x="554601" y="71343"/>
                </a:lnTo>
                <a:lnTo>
                  <a:pt x="523377" y="79131"/>
                </a:lnTo>
                <a:lnTo>
                  <a:pt x="588916" y="79131"/>
                </a:lnTo>
                <a:lnTo>
                  <a:pt x="582717" y="77323"/>
                </a:lnTo>
                <a:lnTo>
                  <a:pt x="574464" y="66842"/>
                </a:lnTo>
                <a:lnTo>
                  <a:pt x="571296" y="52921"/>
                </a:lnTo>
                <a:lnTo>
                  <a:pt x="573092" y="37133"/>
                </a:lnTo>
                <a:lnTo>
                  <a:pt x="579137" y="24985"/>
                </a:lnTo>
                <a:lnTo>
                  <a:pt x="590087" y="18245"/>
                </a:lnTo>
                <a:lnTo>
                  <a:pt x="633278" y="18245"/>
                </a:lnTo>
                <a:lnTo>
                  <a:pt x="628586" y="11992"/>
                </a:lnTo>
                <a:lnTo>
                  <a:pt x="617660" y="4403"/>
                </a:lnTo>
                <a:lnTo>
                  <a:pt x="604039" y="453"/>
                </a:lnTo>
                <a:lnTo>
                  <a:pt x="596865" y="0"/>
                </a:lnTo>
                <a:close/>
              </a:path>
              <a:path w="719455" h="99059">
                <a:moveTo>
                  <a:pt x="719289" y="2293"/>
                </a:moveTo>
                <a:lnTo>
                  <a:pt x="696117" y="2319"/>
                </a:lnTo>
                <a:lnTo>
                  <a:pt x="674198" y="39497"/>
                </a:lnTo>
                <a:lnTo>
                  <a:pt x="696844" y="39497"/>
                </a:lnTo>
                <a:lnTo>
                  <a:pt x="719289" y="2293"/>
                </a:lnTo>
                <a:close/>
              </a:path>
              <a:path w="719455" h="99059">
                <a:moveTo>
                  <a:pt x="387758" y="2319"/>
                </a:moveTo>
                <a:lnTo>
                  <a:pt x="366424" y="2331"/>
                </a:lnTo>
                <a:lnTo>
                  <a:pt x="330614" y="96753"/>
                </a:lnTo>
                <a:lnTo>
                  <a:pt x="351676" y="96740"/>
                </a:lnTo>
                <a:lnTo>
                  <a:pt x="359062" y="75721"/>
                </a:lnTo>
                <a:lnTo>
                  <a:pt x="415221" y="75721"/>
                </a:lnTo>
                <a:lnTo>
                  <a:pt x="409435" y="60257"/>
                </a:lnTo>
                <a:lnTo>
                  <a:pt x="364469" y="60257"/>
                </a:lnTo>
                <a:lnTo>
                  <a:pt x="376772" y="25582"/>
                </a:lnTo>
                <a:lnTo>
                  <a:pt x="396462" y="25582"/>
                </a:lnTo>
                <a:lnTo>
                  <a:pt x="387758" y="2319"/>
                </a:lnTo>
                <a:close/>
              </a:path>
              <a:path w="719455" h="99059">
                <a:moveTo>
                  <a:pt x="415221" y="75721"/>
                </a:moveTo>
                <a:lnTo>
                  <a:pt x="394404" y="75721"/>
                </a:lnTo>
                <a:lnTo>
                  <a:pt x="401524" y="96740"/>
                </a:lnTo>
                <a:lnTo>
                  <a:pt x="466257" y="96753"/>
                </a:lnTo>
                <a:lnTo>
                  <a:pt x="480708" y="94519"/>
                </a:lnTo>
                <a:lnTo>
                  <a:pt x="488753" y="89758"/>
                </a:lnTo>
                <a:lnTo>
                  <a:pt x="420472" y="89758"/>
                </a:lnTo>
                <a:lnTo>
                  <a:pt x="415221" y="75721"/>
                </a:lnTo>
                <a:close/>
              </a:path>
              <a:path w="719455" h="99059">
                <a:moveTo>
                  <a:pt x="465059" y="2318"/>
                </a:moveTo>
                <a:lnTo>
                  <a:pt x="420447" y="2331"/>
                </a:lnTo>
                <a:lnTo>
                  <a:pt x="420472" y="89758"/>
                </a:lnTo>
                <a:lnTo>
                  <a:pt x="488753" y="89758"/>
                </a:lnTo>
                <a:lnTo>
                  <a:pt x="492383" y="87610"/>
                </a:lnTo>
                <a:lnTo>
                  <a:pt x="496228" y="80570"/>
                </a:lnTo>
                <a:lnTo>
                  <a:pt x="441232" y="80570"/>
                </a:lnTo>
                <a:lnTo>
                  <a:pt x="441232" y="54626"/>
                </a:lnTo>
                <a:lnTo>
                  <a:pt x="493913" y="54613"/>
                </a:lnTo>
                <a:lnTo>
                  <a:pt x="490492" y="49484"/>
                </a:lnTo>
                <a:lnTo>
                  <a:pt x="482229" y="45401"/>
                </a:lnTo>
                <a:lnTo>
                  <a:pt x="490465" y="41407"/>
                </a:lnTo>
                <a:lnTo>
                  <a:pt x="491095" y="40514"/>
                </a:lnTo>
                <a:lnTo>
                  <a:pt x="441232" y="40488"/>
                </a:lnTo>
                <a:lnTo>
                  <a:pt x="441232" y="18390"/>
                </a:lnTo>
                <a:lnTo>
                  <a:pt x="493077" y="18390"/>
                </a:lnTo>
                <a:lnTo>
                  <a:pt x="491267" y="11817"/>
                </a:lnTo>
                <a:lnTo>
                  <a:pt x="480803" y="4472"/>
                </a:lnTo>
                <a:lnTo>
                  <a:pt x="465059" y="2318"/>
                </a:lnTo>
                <a:close/>
              </a:path>
              <a:path w="719455" h="99059">
                <a:moveTo>
                  <a:pt x="493913" y="54613"/>
                </a:moveTo>
                <a:lnTo>
                  <a:pt x="472730" y="54613"/>
                </a:lnTo>
                <a:lnTo>
                  <a:pt x="478833" y="58470"/>
                </a:lnTo>
                <a:lnTo>
                  <a:pt x="478807" y="77915"/>
                </a:lnTo>
                <a:lnTo>
                  <a:pt x="471664" y="80557"/>
                </a:lnTo>
                <a:lnTo>
                  <a:pt x="441232" y="80570"/>
                </a:lnTo>
                <a:lnTo>
                  <a:pt x="496235" y="80557"/>
                </a:lnTo>
                <a:lnTo>
                  <a:pt x="498933" y="75616"/>
                </a:lnTo>
                <a:lnTo>
                  <a:pt x="497133" y="59442"/>
                </a:lnTo>
                <a:lnTo>
                  <a:pt x="493913" y="54613"/>
                </a:lnTo>
                <a:close/>
              </a:path>
              <a:path w="719455" h="99059">
                <a:moveTo>
                  <a:pt x="396462" y="25582"/>
                </a:moveTo>
                <a:lnTo>
                  <a:pt x="377043" y="25582"/>
                </a:lnTo>
                <a:lnTo>
                  <a:pt x="388948" y="60257"/>
                </a:lnTo>
                <a:lnTo>
                  <a:pt x="409435" y="60257"/>
                </a:lnTo>
                <a:lnTo>
                  <a:pt x="396462" y="25582"/>
                </a:lnTo>
                <a:close/>
              </a:path>
              <a:path w="719455" h="99059">
                <a:moveTo>
                  <a:pt x="493077" y="18390"/>
                </a:moveTo>
                <a:lnTo>
                  <a:pt x="468068" y="18390"/>
                </a:lnTo>
                <a:lnTo>
                  <a:pt x="474963" y="20251"/>
                </a:lnTo>
                <a:lnTo>
                  <a:pt x="474963" y="37190"/>
                </a:lnTo>
                <a:lnTo>
                  <a:pt x="469506" y="40514"/>
                </a:lnTo>
                <a:lnTo>
                  <a:pt x="491095" y="40514"/>
                </a:lnTo>
                <a:lnTo>
                  <a:pt x="495052" y="34909"/>
                </a:lnTo>
                <a:lnTo>
                  <a:pt x="495057" y="25582"/>
                </a:lnTo>
                <a:lnTo>
                  <a:pt x="493077" y="18390"/>
                </a:lnTo>
                <a:close/>
              </a:path>
              <a:path w="719455" h="99059">
                <a:moveTo>
                  <a:pt x="246485" y="87666"/>
                </a:moveTo>
                <a:lnTo>
                  <a:pt x="152633" y="87666"/>
                </a:lnTo>
                <a:lnTo>
                  <a:pt x="163444" y="92603"/>
                </a:lnTo>
                <a:lnTo>
                  <a:pt x="175664" y="96590"/>
                </a:lnTo>
                <a:lnTo>
                  <a:pt x="188874" y="98770"/>
                </a:lnTo>
                <a:lnTo>
                  <a:pt x="205511" y="97538"/>
                </a:lnTo>
                <a:lnTo>
                  <a:pt x="217391" y="93764"/>
                </a:lnTo>
                <a:lnTo>
                  <a:pt x="225473" y="87859"/>
                </a:lnTo>
                <a:lnTo>
                  <a:pt x="246417" y="87859"/>
                </a:lnTo>
                <a:lnTo>
                  <a:pt x="246485" y="87666"/>
                </a:lnTo>
                <a:close/>
              </a:path>
              <a:path w="719455" h="99059">
                <a:moveTo>
                  <a:pt x="152273" y="87911"/>
                </a:moveTo>
                <a:lnTo>
                  <a:pt x="89140" y="87911"/>
                </a:lnTo>
                <a:lnTo>
                  <a:pt x="99395" y="94799"/>
                </a:lnTo>
                <a:lnTo>
                  <a:pt x="112010" y="98367"/>
                </a:lnTo>
                <a:lnTo>
                  <a:pt x="130614" y="97348"/>
                </a:lnTo>
                <a:lnTo>
                  <a:pt x="143866" y="93636"/>
                </a:lnTo>
                <a:lnTo>
                  <a:pt x="152273" y="87911"/>
                </a:lnTo>
                <a:close/>
              </a:path>
              <a:path w="719455" h="99059">
                <a:moveTo>
                  <a:pt x="306882" y="75633"/>
                </a:moveTo>
                <a:lnTo>
                  <a:pt x="286044" y="75633"/>
                </a:lnTo>
                <a:lnTo>
                  <a:pt x="293212" y="96753"/>
                </a:lnTo>
                <a:lnTo>
                  <a:pt x="314791" y="96753"/>
                </a:lnTo>
                <a:lnTo>
                  <a:pt x="306882" y="75633"/>
                </a:lnTo>
                <a:close/>
              </a:path>
              <a:path w="719455" h="99059">
                <a:moveTo>
                  <a:pt x="57071" y="2306"/>
                </a:moveTo>
                <a:lnTo>
                  <a:pt x="35840" y="2306"/>
                </a:lnTo>
                <a:lnTo>
                  <a:pt x="0" y="96740"/>
                </a:lnTo>
                <a:lnTo>
                  <a:pt x="21033" y="96740"/>
                </a:lnTo>
                <a:lnTo>
                  <a:pt x="28423" y="75721"/>
                </a:lnTo>
                <a:lnTo>
                  <a:pt x="105579" y="75708"/>
                </a:lnTo>
                <a:lnTo>
                  <a:pt x="100956" y="69528"/>
                </a:lnTo>
                <a:lnTo>
                  <a:pt x="80732" y="65391"/>
                </a:lnTo>
                <a:lnTo>
                  <a:pt x="78797" y="60232"/>
                </a:lnTo>
                <a:lnTo>
                  <a:pt x="33831" y="60232"/>
                </a:lnTo>
                <a:lnTo>
                  <a:pt x="46158" y="25582"/>
                </a:lnTo>
                <a:lnTo>
                  <a:pt x="65801" y="25582"/>
                </a:lnTo>
                <a:lnTo>
                  <a:pt x="57071" y="2306"/>
                </a:lnTo>
                <a:close/>
              </a:path>
              <a:path w="719455" h="99059">
                <a:moveTo>
                  <a:pt x="105579" y="75708"/>
                </a:moveTo>
                <a:lnTo>
                  <a:pt x="63766" y="75708"/>
                </a:lnTo>
                <a:lnTo>
                  <a:pt x="70910" y="96740"/>
                </a:lnTo>
                <a:lnTo>
                  <a:pt x="92463" y="96740"/>
                </a:lnTo>
                <a:lnTo>
                  <a:pt x="89140" y="87911"/>
                </a:lnTo>
                <a:lnTo>
                  <a:pt x="152273" y="87911"/>
                </a:lnTo>
                <a:lnTo>
                  <a:pt x="152633" y="87666"/>
                </a:lnTo>
                <a:lnTo>
                  <a:pt x="246485" y="87666"/>
                </a:lnTo>
                <a:lnTo>
                  <a:pt x="248189" y="82802"/>
                </a:lnTo>
                <a:lnTo>
                  <a:pt x="123379" y="82790"/>
                </a:lnTo>
                <a:lnTo>
                  <a:pt x="108602" y="79749"/>
                </a:lnTo>
                <a:lnTo>
                  <a:pt x="105579" y="75708"/>
                </a:lnTo>
                <a:close/>
              </a:path>
              <a:path w="719455" h="99059">
                <a:moveTo>
                  <a:pt x="246417" y="87859"/>
                </a:moveTo>
                <a:lnTo>
                  <a:pt x="225473" y="87859"/>
                </a:lnTo>
                <a:lnTo>
                  <a:pt x="222277" y="96728"/>
                </a:lnTo>
                <a:lnTo>
                  <a:pt x="243310" y="96728"/>
                </a:lnTo>
                <a:lnTo>
                  <a:pt x="246417" y="87859"/>
                </a:lnTo>
                <a:close/>
              </a:path>
              <a:path w="719455" h="99059">
                <a:moveTo>
                  <a:pt x="154018" y="16170"/>
                </a:moveTo>
                <a:lnTo>
                  <a:pt x="111387" y="16170"/>
                </a:lnTo>
                <a:lnTo>
                  <a:pt x="127930" y="16207"/>
                </a:lnTo>
                <a:lnTo>
                  <a:pt x="135967" y="19060"/>
                </a:lnTo>
                <a:lnTo>
                  <a:pt x="136662" y="30431"/>
                </a:lnTo>
                <a:lnTo>
                  <a:pt x="156676" y="30431"/>
                </a:lnTo>
                <a:lnTo>
                  <a:pt x="161507" y="43486"/>
                </a:lnTo>
                <a:lnTo>
                  <a:pt x="172030" y="51138"/>
                </a:lnTo>
                <a:lnTo>
                  <a:pt x="191424" y="56686"/>
                </a:lnTo>
                <a:lnTo>
                  <a:pt x="204735" y="61229"/>
                </a:lnTo>
                <a:lnTo>
                  <a:pt x="211741" y="66706"/>
                </a:lnTo>
                <a:lnTo>
                  <a:pt x="212829" y="80669"/>
                </a:lnTo>
                <a:lnTo>
                  <a:pt x="201717" y="82790"/>
                </a:lnTo>
                <a:lnTo>
                  <a:pt x="194425" y="82802"/>
                </a:lnTo>
                <a:lnTo>
                  <a:pt x="248194" y="82790"/>
                </a:lnTo>
                <a:lnTo>
                  <a:pt x="250701" y="75633"/>
                </a:lnTo>
                <a:lnTo>
                  <a:pt x="306882" y="75633"/>
                </a:lnTo>
                <a:lnTo>
                  <a:pt x="304268" y="68652"/>
                </a:lnTo>
                <a:lnTo>
                  <a:pt x="232893" y="68652"/>
                </a:lnTo>
                <a:lnTo>
                  <a:pt x="227441" y="52718"/>
                </a:lnTo>
                <a:lnTo>
                  <a:pt x="215919" y="44580"/>
                </a:lnTo>
                <a:lnTo>
                  <a:pt x="205512" y="41316"/>
                </a:lnTo>
                <a:lnTo>
                  <a:pt x="185065" y="35694"/>
                </a:lnTo>
                <a:lnTo>
                  <a:pt x="177437" y="30767"/>
                </a:lnTo>
                <a:lnTo>
                  <a:pt x="176951" y="23050"/>
                </a:lnTo>
                <a:lnTo>
                  <a:pt x="157166" y="23050"/>
                </a:lnTo>
                <a:lnTo>
                  <a:pt x="154018" y="16170"/>
                </a:lnTo>
                <a:close/>
              </a:path>
              <a:path w="719455" h="99059">
                <a:moveTo>
                  <a:pt x="127110" y="565"/>
                </a:moveTo>
                <a:lnTo>
                  <a:pt x="110117" y="1930"/>
                </a:lnTo>
                <a:lnTo>
                  <a:pt x="96574" y="6768"/>
                </a:lnTo>
                <a:lnTo>
                  <a:pt x="87440" y="15101"/>
                </a:lnTo>
                <a:lnTo>
                  <a:pt x="83679" y="26948"/>
                </a:lnTo>
                <a:lnTo>
                  <a:pt x="87448" y="41571"/>
                </a:lnTo>
                <a:lnTo>
                  <a:pt x="97025" y="50107"/>
                </a:lnTo>
                <a:lnTo>
                  <a:pt x="109683" y="54900"/>
                </a:lnTo>
                <a:lnTo>
                  <a:pt x="126104" y="59155"/>
                </a:lnTo>
                <a:lnTo>
                  <a:pt x="137211" y="64682"/>
                </a:lnTo>
                <a:lnTo>
                  <a:pt x="133872" y="79082"/>
                </a:lnTo>
                <a:lnTo>
                  <a:pt x="123396" y="82793"/>
                </a:lnTo>
                <a:lnTo>
                  <a:pt x="194389" y="82793"/>
                </a:lnTo>
                <a:lnTo>
                  <a:pt x="180615" y="79351"/>
                </a:lnTo>
                <a:lnTo>
                  <a:pt x="173635" y="67848"/>
                </a:lnTo>
                <a:lnTo>
                  <a:pt x="159727" y="65365"/>
                </a:lnTo>
                <a:lnTo>
                  <a:pt x="152713" y="50886"/>
                </a:lnTo>
                <a:lnTo>
                  <a:pt x="140793" y="43762"/>
                </a:lnTo>
                <a:lnTo>
                  <a:pt x="117812" y="37476"/>
                </a:lnTo>
                <a:lnTo>
                  <a:pt x="106900" y="33153"/>
                </a:lnTo>
                <a:lnTo>
                  <a:pt x="103786" y="28233"/>
                </a:lnTo>
                <a:lnTo>
                  <a:pt x="103850" y="18911"/>
                </a:lnTo>
                <a:lnTo>
                  <a:pt x="111387" y="16170"/>
                </a:lnTo>
                <a:lnTo>
                  <a:pt x="154018" y="16170"/>
                </a:lnTo>
                <a:lnTo>
                  <a:pt x="152079" y="11934"/>
                </a:lnTo>
                <a:lnTo>
                  <a:pt x="141424" y="4404"/>
                </a:lnTo>
                <a:lnTo>
                  <a:pt x="127110" y="565"/>
                </a:lnTo>
                <a:close/>
              </a:path>
              <a:path w="719455" h="99059">
                <a:moveTo>
                  <a:pt x="279421" y="2293"/>
                </a:moveTo>
                <a:lnTo>
                  <a:pt x="258088" y="2306"/>
                </a:lnTo>
                <a:lnTo>
                  <a:pt x="232893" y="68652"/>
                </a:lnTo>
                <a:lnTo>
                  <a:pt x="304268" y="68652"/>
                </a:lnTo>
                <a:lnTo>
                  <a:pt x="301088" y="60158"/>
                </a:lnTo>
                <a:lnTo>
                  <a:pt x="256133" y="60158"/>
                </a:lnTo>
                <a:lnTo>
                  <a:pt x="268434" y="25509"/>
                </a:lnTo>
                <a:lnTo>
                  <a:pt x="288114" y="25509"/>
                </a:lnTo>
                <a:lnTo>
                  <a:pt x="279421" y="2293"/>
                </a:lnTo>
                <a:close/>
              </a:path>
              <a:path w="719455" h="99059">
                <a:moveTo>
                  <a:pt x="65801" y="25582"/>
                </a:moveTo>
                <a:lnTo>
                  <a:pt x="46405" y="25582"/>
                </a:lnTo>
                <a:lnTo>
                  <a:pt x="58310" y="60232"/>
                </a:lnTo>
                <a:lnTo>
                  <a:pt x="78797" y="60232"/>
                </a:lnTo>
                <a:lnTo>
                  <a:pt x="65801" y="25582"/>
                </a:lnTo>
                <a:close/>
              </a:path>
              <a:path w="719455" h="99059">
                <a:moveTo>
                  <a:pt x="288114" y="25509"/>
                </a:moveTo>
                <a:lnTo>
                  <a:pt x="268707" y="25509"/>
                </a:lnTo>
                <a:lnTo>
                  <a:pt x="280636" y="60158"/>
                </a:lnTo>
                <a:lnTo>
                  <a:pt x="301088" y="60158"/>
                </a:lnTo>
                <a:lnTo>
                  <a:pt x="288114" y="25509"/>
                </a:lnTo>
                <a:close/>
              </a:path>
              <a:path w="719455" h="99059">
                <a:moveTo>
                  <a:pt x="226362" y="16158"/>
                </a:moveTo>
                <a:lnTo>
                  <a:pt x="200924" y="16158"/>
                </a:lnTo>
                <a:lnTo>
                  <a:pt x="208960" y="19060"/>
                </a:lnTo>
                <a:lnTo>
                  <a:pt x="209628" y="30407"/>
                </a:lnTo>
                <a:lnTo>
                  <a:pt x="229742" y="30407"/>
                </a:lnTo>
                <a:lnTo>
                  <a:pt x="226362" y="16158"/>
                </a:lnTo>
                <a:close/>
              </a:path>
              <a:path w="719455" h="99059">
                <a:moveTo>
                  <a:pt x="204232" y="1250"/>
                </a:moveTo>
                <a:lnTo>
                  <a:pt x="186112" y="1998"/>
                </a:lnTo>
                <a:lnTo>
                  <a:pt x="171936" y="5907"/>
                </a:lnTo>
                <a:lnTo>
                  <a:pt x="162141" y="12938"/>
                </a:lnTo>
                <a:lnTo>
                  <a:pt x="157166" y="23050"/>
                </a:lnTo>
                <a:lnTo>
                  <a:pt x="176951" y="23050"/>
                </a:lnTo>
                <a:lnTo>
                  <a:pt x="176691" y="18911"/>
                </a:lnTo>
                <a:lnTo>
                  <a:pt x="184355" y="16158"/>
                </a:lnTo>
                <a:lnTo>
                  <a:pt x="226362" y="16158"/>
                </a:lnTo>
                <a:lnTo>
                  <a:pt x="226305" y="15920"/>
                </a:lnTo>
                <a:lnTo>
                  <a:pt x="217212" y="6367"/>
                </a:lnTo>
                <a:lnTo>
                  <a:pt x="204232" y="1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814" y="397630"/>
            <a:ext cx="711835" cy="420370"/>
          </a:xfrm>
          <a:custGeom>
            <a:avLst/>
            <a:gdLst/>
            <a:ahLst/>
            <a:cxnLst/>
            <a:rect l="l" t="t" r="r" b="b"/>
            <a:pathLst>
              <a:path w="711835" h="420369">
                <a:moveTo>
                  <a:pt x="117890" y="119379"/>
                </a:moveTo>
                <a:lnTo>
                  <a:pt x="45536" y="119379"/>
                </a:lnTo>
                <a:lnTo>
                  <a:pt x="51935" y="123190"/>
                </a:lnTo>
                <a:lnTo>
                  <a:pt x="53869" y="134620"/>
                </a:lnTo>
                <a:lnTo>
                  <a:pt x="49541" y="140970"/>
                </a:lnTo>
                <a:lnTo>
                  <a:pt x="44336" y="144779"/>
                </a:lnTo>
                <a:lnTo>
                  <a:pt x="38089" y="149860"/>
                </a:lnTo>
                <a:lnTo>
                  <a:pt x="10973" y="191770"/>
                </a:lnTo>
                <a:lnTo>
                  <a:pt x="0" y="241300"/>
                </a:lnTo>
                <a:lnTo>
                  <a:pt x="1910" y="261620"/>
                </a:lnTo>
                <a:lnTo>
                  <a:pt x="16362" y="298450"/>
                </a:lnTo>
                <a:lnTo>
                  <a:pt x="42805" y="330200"/>
                </a:lnTo>
                <a:lnTo>
                  <a:pt x="78622" y="355600"/>
                </a:lnTo>
                <a:lnTo>
                  <a:pt x="121194" y="375920"/>
                </a:lnTo>
                <a:lnTo>
                  <a:pt x="167903" y="392429"/>
                </a:lnTo>
                <a:lnTo>
                  <a:pt x="216132" y="405129"/>
                </a:lnTo>
                <a:lnTo>
                  <a:pt x="285596" y="416560"/>
                </a:lnTo>
                <a:lnTo>
                  <a:pt x="306674" y="417829"/>
                </a:lnTo>
                <a:lnTo>
                  <a:pt x="326168" y="420370"/>
                </a:lnTo>
                <a:lnTo>
                  <a:pt x="382904" y="420370"/>
                </a:lnTo>
                <a:lnTo>
                  <a:pt x="399150" y="419100"/>
                </a:lnTo>
                <a:lnTo>
                  <a:pt x="417760" y="416560"/>
                </a:lnTo>
                <a:lnTo>
                  <a:pt x="438333" y="414020"/>
                </a:lnTo>
                <a:lnTo>
                  <a:pt x="483777" y="406400"/>
                </a:lnTo>
                <a:lnTo>
                  <a:pt x="556696" y="388620"/>
                </a:lnTo>
                <a:lnTo>
                  <a:pt x="603822" y="372110"/>
                </a:lnTo>
                <a:lnTo>
                  <a:pt x="627996" y="360679"/>
                </a:lnTo>
                <a:lnTo>
                  <a:pt x="346270" y="360679"/>
                </a:lnTo>
                <a:lnTo>
                  <a:pt x="296526" y="356870"/>
                </a:lnTo>
                <a:lnTo>
                  <a:pt x="277648" y="354329"/>
                </a:lnTo>
                <a:lnTo>
                  <a:pt x="258063" y="350520"/>
                </a:lnTo>
                <a:lnTo>
                  <a:pt x="238038" y="347979"/>
                </a:lnTo>
                <a:lnTo>
                  <a:pt x="177973" y="332740"/>
                </a:lnTo>
                <a:lnTo>
                  <a:pt x="158840" y="327660"/>
                </a:lnTo>
                <a:lnTo>
                  <a:pt x="140593" y="320040"/>
                </a:lnTo>
                <a:lnTo>
                  <a:pt x="123499" y="313690"/>
                </a:lnTo>
                <a:lnTo>
                  <a:pt x="81786" y="288290"/>
                </a:lnTo>
                <a:lnTo>
                  <a:pt x="58408" y="246379"/>
                </a:lnTo>
                <a:lnTo>
                  <a:pt x="59464" y="234950"/>
                </a:lnTo>
                <a:lnTo>
                  <a:pt x="62678" y="222250"/>
                </a:lnTo>
                <a:lnTo>
                  <a:pt x="68115" y="210820"/>
                </a:lnTo>
                <a:lnTo>
                  <a:pt x="75841" y="199390"/>
                </a:lnTo>
                <a:lnTo>
                  <a:pt x="171355" y="199390"/>
                </a:lnTo>
                <a:lnTo>
                  <a:pt x="183287" y="179070"/>
                </a:lnTo>
                <a:lnTo>
                  <a:pt x="241308" y="179070"/>
                </a:lnTo>
                <a:lnTo>
                  <a:pt x="241303" y="151129"/>
                </a:lnTo>
                <a:lnTo>
                  <a:pt x="132393" y="151129"/>
                </a:lnTo>
                <a:lnTo>
                  <a:pt x="117890" y="119379"/>
                </a:lnTo>
                <a:close/>
              </a:path>
              <a:path w="711835" h="420369">
                <a:moveTo>
                  <a:pt x="702206" y="215900"/>
                </a:moveTo>
                <a:lnTo>
                  <a:pt x="601374" y="215900"/>
                </a:lnTo>
                <a:lnTo>
                  <a:pt x="615540" y="217170"/>
                </a:lnTo>
                <a:lnTo>
                  <a:pt x="628352" y="219710"/>
                </a:lnTo>
                <a:lnTo>
                  <a:pt x="639161" y="224790"/>
                </a:lnTo>
                <a:lnTo>
                  <a:pt x="647316" y="232410"/>
                </a:lnTo>
                <a:lnTo>
                  <a:pt x="652168" y="245110"/>
                </a:lnTo>
                <a:lnTo>
                  <a:pt x="651139" y="254000"/>
                </a:lnTo>
                <a:lnTo>
                  <a:pt x="625570" y="287020"/>
                </a:lnTo>
                <a:lnTo>
                  <a:pt x="587866" y="309879"/>
                </a:lnTo>
                <a:lnTo>
                  <a:pt x="572531" y="317500"/>
                </a:lnTo>
                <a:lnTo>
                  <a:pt x="520225" y="336550"/>
                </a:lnTo>
                <a:lnTo>
                  <a:pt x="481531" y="346710"/>
                </a:lnTo>
                <a:lnTo>
                  <a:pt x="441112" y="354329"/>
                </a:lnTo>
                <a:lnTo>
                  <a:pt x="400110" y="359410"/>
                </a:lnTo>
                <a:lnTo>
                  <a:pt x="379748" y="360679"/>
                </a:lnTo>
                <a:lnTo>
                  <a:pt x="627996" y="360679"/>
                </a:lnTo>
                <a:lnTo>
                  <a:pt x="664298" y="339090"/>
                </a:lnTo>
                <a:lnTo>
                  <a:pt x="693151" y="311150"/>
                </a:lnTo>
                <a:lnTo>
                  <a:pt x="711251" y="259079"/>
                </a:lnTo>
                <a:lnTo>
                  <a:pt x="709696" y="240029"/>
                </a:lnTo>
                <a:lnTo>
                  <a:pt x="705518" y="223520"/>
                </a:lnTo>
                <a:lnTo>
                  <a:pt x="702206" y="215900"/>
                </a:lnTo>
                <a:close/>
              </a:path>
              <a:path w="711835" h="420369">
                <a:moveTo>
                  <a:pt x="158436" y="288290"/>
                </a:moveTo>
                <a:lnTo>
                  <a:pt x="158436" y="303529"/>
                </a:lnTo>
                <a:lnTo>
                  <a:pt x="171000" y="308610"/>
                </a:lnTo>
                <a:lnTo>
                  <a:pt x="182219" y="313690"/>
                </a:lnTo>
                <a:lnTo>
                  <a:pt x="193308" y="317500"/>
                </a:lnTo>
                <a:lnTo>
                  <a:pt x="205481" y="321310"/>
                </a:lnTo>
                <a:lnTo>
                  <a:pt x="220340" y="325120"/>
                </a:lnTo>
                <a:lnTo>
                  <a:pt x="233364" y="328929"/>
                </a:lnTo>
                <a:lnTo>
                  <a:pt x="245186" y="331470"/>
                </a:lnTo>
                <a:lnTo>
                  <a:pt x="256441" y="332740"/>
                </a:lnTo>
                <a:lnTo>
                  <a:pt x="267763" y="335279"/>
                </a:lnTo>
                <a:lnTo>
                  <a:pt x="279785" y="336550"/>
                </a:lnTo>
                <a:lnTo>
                  <a:pt x="295736" y="337820"/>
                </a:lnTo>
                <a:lnTo>
                  <a:pt x="309146" y="339090"/>
                </a:lnTo>
                <a:lnTo>
                  <a:pt x="320942" y="340360"/>
                </a:lnTo>
                <a:lnTo>
                  <a:pt x="332049" y="340360"/>
                </a:lnTo>
                <a:lnTo>
                  <a:pt x="343393" y="341629"/>
                </a:lnTo>
                <a:lnTo>
                  <a:pt x="353777" y="323850"/>
                </a:lnTo>
                <a:lnTo>
                  <a:pt x="344972" y="323850"/>
                </a:lnTo>
                <a:lnTo>
                  <a:pt x="335895" y="316229"/>
                </a:lnTo>
                <a:lnTo>
                  <a:pt x="334394" y="312420"/>
                </a:lnTo>
                <a:lnTo>
                  <a:pt x="259058" y="312420"/>
                </a:lnTo>
                <a:lnTo>
                  <a:pt x="246908" y="307340"/>
                </a:lnTo>
                <a:lnTo>
                  <a:pt x="241328" y="294640"/>
                </a:lnTo>
                <a:lnTo>
                  <a:pt x="241327" y="289560"/>
                </a:lnTo>
                <a:lnTo>
                  <a:pt x="161014" y="289560"/>
                </a:lnTo>
                <a:lnTo>
                  <a:pt x="158436" y="288290"/>
                </a:lnTo>
                <a:close/>
              </a:path>
              <a:path w="711835" h="420369">
                <a:moveTo>
                  <a:pt x="401112" y="321310"/>
                </a:moveTo>
                <a:lnTo>
                  <a:pt x="401112" y="339090"/>
                </a:lnTo>
                <a:lnTo>
                  <a:pt x="414593" y="337820"/>
                </a:lnTo>
                <a:lnTo>
                  <a:pt x="438209" y="335279"/>
                </a:lnTo>
                <a:lnTo>
                  <a:pt x="465215" y="330200"/>
                </a:lnTo>
                <a:lnTo>
                  <a:pt x="477360" y="327660"/>
                </a:lnTo>
                <a:lnTo>
                  <a:pt x="500227" y="322579"/>
                </a:lnTo>
                <a:lnTo>
                  <a:pt x="404808" y="322579"/>
                </a:lnTo>
                <a:lnTo>
                  <a:pt x="401112" y="321310"/>
                </a:lnTo>
                <a:close/>
              </a:path>
              <a:path w="711835" h="420369">
                <a:moveTo>
                  <a:pt x="474910" y="273050"/>
                </a:moveTo>
                <a:lnTo>
                  <a:pt x="414728" y="273050"/>
                </a:lnTo>
                <a:lnTo>
                  <a:pt x="420024" y="299720"/>
                </a:lnTo>
                <a:lnTo>
                  <a:pt x="422082" y="304800"/>
                </a:lnTo>
                <a:lnTo>
                  <a:pt x="421400" y="308610"/>
                </a:lnTo>
                <a:lnTo>
                  <a:pt x="418262" y="313690"/>
                </a:lnTo>
                <a:lnTo>
                  <a:pt x="416191" y="317500"/>
                </a:lnTo>
                <a:lnTo>
                  <a:pt x="414109" y="318770"/>
                </a:lnTo>
                <a:lnTo>
                  <a:pt x="410575" y="320040"/>
                </a:lnTo>
                <a:lnTo>
                  <a:pt x="407151" y="321310"/>
                </a:lnTo>
                <a:lnTo>
                  <a:pt x="404808" y="322579"/>
                </a:lnTo>
                <a:lnTo>
                  <a:pt x="500227" y="322579"/>
                </a:lnTo>
                <a:lnTo>
                  <a:pt x="512631" y="318770"/>
                </a:lnTo>
                <a:lnTo>
                  <a:pt x="527525" y="313690"/>
                </a:lnTo>
                <a:lnTo>
                  <a:pt x="540517" y="309879"/>
                </a:lnTo>
                <a:lnTo>
                  <a:pt x="552161" y="306070"/>
                </a:lnTo>
                <a:lnTo>
                  <a:pt x="559393" y="303529"/>
                </a:lnTo>
                <a:lnTo>
                  <a:pt x="488503" y="303529"/>
                </a:lnTo>
                <a:lnTo>
                  <a:pt x="480715" y="295910"/>
                </a:lnTo>
                <a:lnTo>
                  <a:pt x="478643" y="288290"/>
                </a:lnTo>
                <a:lnTo>
                  <a:pt x="474910" y="273050"/>
                </a:lnTo>
                <a:close/>
              </a:path>
              <a:path w="711835" h="420369">
                <a:moveTo>
                  <a:pt x="402088" y="0"/>
                </a:moveTo>
                <a:lnTo>
                  <a:pt x="330401" y="0"/>
                </a:lnTo>
                <a:lnTo>
                  <a:pt x="321675" y="1270"/>
                </a:lnTo>
                <a:lnTo>
                  <a:pt x="317664" y="19050"/>
                </a:lnTo>
                <a:lnTo>
                  <a:pt x="330204" y="21590"/>
                </a:lnTo>
                <a:lnTo>
                  <a:pt x="337166" y="34290"/>
                </a:lnTo>
                <a:lnTo>
                  <a:pt x="276022" y="299720"/>
                </a:lnTo>
                <a:lnTo>
                  <a:pt x="273778" y="307340"/>
                </a:lnTo>
                <a:lnTo>
                  <a:pt x="267031" y="312420"/>
                </a:lnTo>
                <a:lnTo>
                  <a:pt x="334394" y="312420"/>
                </a:lnTo>
                <a:lnTo>
                  <a:pt x="333650" y="307340"/>
                </a:lnTo>
                <a:lnTo>
                  <a:pt x="333067" y="302260"/>
                </a:lnTo>
                <a:lnTo>
                  <a:pt x="333327" y="299720"/>
                </a:lnTo>
                <a:lnTo>
                  <a:pt x="334828" y="295910"/>
                </a:lnTo>
                <a:lnTo>
                  <a:pt x="340731" y="273050"/>
                </a:lnTo>
                <a:lnTo>
                  <a:pt x="474910" y="273050"/>
                </a:lnTo>
                <a:lnTo>
                  <a:pt x="460599" y="214629"/>
                </a:lnTo>
                <a:lnTo>
                  <a:pt x="354334" y="214629"/>
                </a:lnTo>
                <a:lnTo>
                  <a:pt x="378021" y="119379"/>
                </a:lnTo>
                <a:lnTo>
                  <a:pt x="437266" y="119379"/>
                </a:lnTo>
                <a:lnTo>
                  <a:pt x="417667" y="39370"/>
                </a:lnTo>
                <a:lnTo>
                  <a:pt x="417667" y="30479"/>
                </a:lnTo>
                <a:lnTo>
                  <a:pt x="424451" y="22860"/>
                </a:lnTo>
                <a:lnTo>
                  <a:pt x="439531" y="22860"/>
                </a:lnTo>
                <a:lnTo>
                  <a:pt x="439531" y="3810"/>
                </a:lnTo>
                <a:lnTo>
                  <a:pt x="402088" y="0"/>
                </a:lnTo>
                <a:close/>
              </a:path>
              <a:path w="711835" h="420369">
                <a:moveTo>
                  <a:pt x="489297" y="12700"/>
                </a:moveTo>
                <a:lnTo>
                  <a:pt x="488702" y="31750"/>
                </a:lnTo>
                <a:lnTo>
                  <a:pt x="504132" y="35560"/>
                </a:lnTo>
                <a:lnTo>
                  <a:pt x="513255" y="45720"/>
                </a:lnTo>
                <a:lnTo>
                  <a:pt x="515327" y="284479"/>
                </a:lnTo>
                <a:lnTo>
                  <a:pt x="510344" y="297179"/>
                </a:lnTo>
                <a:lnTo>
                  <a:pt x="498173" y="303529"/>
                </a:lnTo>
                <a:lnTo>
                  <a:pt x="559393" y="303529"/>
                </a:lnTo>
                <a:lnTo>
                  <a:pt x="573618" y="298450"/>
                </a:lnTo>
                <a:lnTo>
                  <a:pt x="584539" y="293370"/>
                </a:lnTo>
                <a:lnTo>
                  <a:pt x="596328" y="288290"/>
                </a:lnTo>
                <a:lnTo>
                  <a:pt x="597528" y="269240"/>
                </a:lnTo>
                <a:lnTo>
                  <a:pt x="586955" y="269240"/>
                </a:lnTo>
                <a:lnTo>
                  <a:pt x="582590" y="267970"/>
                </a:lnTo>
                <a:lnTo>
                  <a:pt x="579601" y="267970"/>
                </a:lnTo>
                <a:lnTo>
                  <a:pt x="573116" y="261620"/>
                </a:lnTo>
                <a:lnTo>
                  <a:pt x="571851" y="259079"/>
                </a:lnTo>
                <a:lnTo>
                  <a:pt x="571578" y="255270"/>
                </a:lnTo>
                <a:lnTo>
                  <a:pt x="571578" y="215900"/>
                </a:lnTo>
                <a:lnTo>
                  <a:pt x="702206" y="215900"/>
                </a:lnTo>
                <a:lnTo>
                  <a:pt x="699446" y="209550"/>
                </a:lnTo>
                <a:lnTo>
                  <a:pt x="692212" y="198120"/>
                </a:lnTo>
                <a:lnTo>
                  <a:pt x="684547" y="187960"/>
                </a:lnTo>
                <a:lnTo>
                  <a:pt x="677179" y="180340"/>
                </a:lnTo>
                <a:lnTo>
                  <a:pt x="670841" y="173990"/>
                </a:lnTo>
                <a:lnTo>
                  <a:pt x="673407" y="161290"/>
                </a:lnTo>
                <a:lnTo>
                  <a:pt x="674146" y="157479"/>
                </a:lnTo>
                <a:lnTo>
                  <a:pt x="572755" y="157479"/>
                </a:lnTo>
                <a:lnTo>
                  <a:pt x="577627" y="99060"/>
                </a:lnTo>
                <a:lnTo>
                  <a:pt x="669699" y="99060"/>
                </a:lnTo>
                <a:lnTo>
                  <a:pt x="669199" y="97790"/>
                </a:lnTo>
                <a:lnTo>
                  <a:pt x="641949" y="67310"/>
                </a:lnTo>
                <a:lnTo>
                  <a:pt x="597047" y="44450"/>
                </a:lnTo>
                <a:lnTo>
                  <a:pt x="501110" y="15240"/>
                </a:lnTo>
                <a:lnTo>
                  <a:pt x="489297" y="12700"/>
                </a:lnTo>
                <a:close/>
              </a:path>
              <a:path w="711835" h="420369">
                <a:moveTo>
                  <a:pt x="241308" y="179070"/>
                </a:moveTo>
                <a:lnTo>
                  <a:pt x="183287" y="179070"/>
                </a:lnTo>
                <a:lnTo>
                  <a:pt x="183287" y="281940"/>
                </a:lnTo>
                <a:lnTo>
                  <a:pt x="176677" y="288290"/>
                </a:lnTo>
                <a:lnTo>
                  <a:pt x="164847" y="288290"/>
                </a:lnTo>
                <a:lnTo>
                  <a:pt x="161014" y="289560"/>
                </a:lnTo>
                <a:lnTo>
                  <a:pt x="241327" y="289560"/>
                </a:lnTo>
                <a:lnTo>
                  <a:pt x="241308" y="179070"/>
                </a:lnTo>
                <a:close/>
              </a:path>
              <a:path w="711835" h="420369">
                <a:moveTo>
                  <a:pt x="171355" y="199390"/>
                </a:moveTo>
                <a:lnTo>
                  <a:pt x="75841" y="199390"/>
                </a:lnTo>
                <a:lnTo>
                  <a:pt x="128846" y="271779"/>
                </a:lnTo>
                <a:lnTo>
                  <a:pt x="171355" y="199390"/>
                </a:lnTo>
                <a:close/>
              </a:path>
              <a:path w="711835" h="420369">
                <a:moveTo>
                  <a:pt x="597608" y="267970"/>
                </a:moveTo>
                <a:lnTo>
                  <a:pt x="593651" y="269240"/>
                </a:lnTo>
                <a:lnTo>
                  <a:pt x="597528" y="269240"/>
                </a:lnTo>
                <a:lnTo>
                  <a:pt x="597608" y="267970"/>
                </a:lnTo>
                <a:close/>
              </a:path>
              <a:path w="711835" h="420369">
                <a:moveTo>
                  <a:pt x="437266" y="119379"/>
                </a:moveTo>
                <a:lnTo>
                  <a:pt x="378021" y="119379"/>
                </a:lnTo>
                <a:lnTo>
                  <a:pt x="401112" y="214629"/>
                </a:lnTo>
                <a:lnTo>
                  <a:pt x="460599" y="214629"/>
                </a:lnTo>
                <a:lnTo>
                  <a:pt x="437266" y="119379"/>
                </a:lnTo>
                <a:close/>
              </a:path>
              <a:path w="711835" h="420369">
                <a:moveTo>
                  <a:pt x="669699" y="99060"/>
                </a:moveTo>
                <a:lnTo>
                  <a:pt x="577627" y="99060"/>
                </a:lnTo>
                <a:lnTo>
                  <a:pt x="589277" y="102870"/>
                </a:lnTo>
                <a:lnTo>
                  <a:pt x="602059" y="109220"/>
                </a:lnTo>
                <a:lnTo>
                  <a:pt x="613533" y="116840"/>
                </a:lnTo>
                <a:lnTo>
                  <a:pt x="618217" y="127000"/>
                </a:lnTo>
                <a:lnTo>
                  <a:pt x="618603" y="142240"/>
                </a:lnTo>
                <a:lnTo>
                  <a:pt x="610393" y="153670"/>
                </a:lnTo>
                <a:lnTo>
                  <a:pt x="597322" y="157479"/>
                </a:lnTo>
                <a:lnTo>
                  <a:pt x="674146" y="157479"/>
                </a:lnTo>
                <a:lnTo>
                  <a:pt x="675870" y="148590"/>
                </a:lnTo>
                <a:lnTo>
                  <a:pt x="677376" y="137160"/>
                </a:lnTo>
                <a:lnTo>
                  <a:pt x="676481" y="121920"/>
                </a:lnTo>
                <a:lnTo>
                  <a:pt x="673698" y="109220"/>
                </a:lnTo>
                <a:lnTo>
                  <a:pt x="669699" y="99060"/>
                </a:lnTo>
                <a:close/>
              </a:path>
              <a:path w="711835" h="420369">
                <a:moveTo>
                  <a:pt x="266088" y="6350"/>
                </a:moveTo>
                <a:lnTo>
                  <a:pt x="250721" y="8890"/>
                </a:lnTo>
                <a:lnTo>
                  <a:pt x="236120" y="10160"/>
                </a:lnTo>
                <a:lnTo>
                  <a:pt x="222290" y="13970"/>
                </a:lnTo>
                <a:lnTo>
                  <a:pt x="209238" y="16510"/>
                </a:lnTo>
                <a:lnTo>
                  <a:pt x="196969" y="19050"/>
                </a:lnTo>
                <a:lnTo>
                  <a:pt x="185489" y="22860"/>
                </a:lnTo>
                <a:lnTo>
                  <a:pt x="174805" y="25400"/>
                </a:lnTo>
                <a:lnTo>
                  <a:pt x="164921" y="29210"/>
                </a:lnTo>
                <a:lnTo>
                  <a:pt x="158436" y="49529"/>
                </a:lnTo>
                <a:lnTo>
                  <a:pt x="174258" y="49529"/>
                </a:lnTo>
                <a:lnTo>
                  <a:pt x="181538" y="57150"/>
                </a:lnTo>
                <a:lnTo>
                  <a:pt x="181464" y="72390"/>
                </a:lnTo>
                <a:lnTo>
                  <a:pt x="180348" y="74929"/>
                </a:lnTo>
                <a:lnTo>
                  <a:pt x="132393" y="151129"/>
                </a:lnTo>
                <a:lnTo>
                  <a:pt x="241303" y="151129"/>
                </a:lnTo>
                <a:lnTo>
                  <a:pt x="241287" y="55879"/>
                </a:lnTo>
                <a:lnTo>
                  <a:pt x="239884" y="50800"/>
                </a:lnTo>
                <a:lnTo>
                  <a:pt x="241906" y="48260"/>
                </a:lnTo>
                <a:lnTo>
                  <a:pt x="241906" y="35560"/>
                </a:lnTo>
                <a:lnTo>
                  <a:pt x="247364" y="31750"/>
                </a:lnTo>
                <a:lnTo>
                  <a:pt x="257681" y="26670"/>
                </a:lnTo>
                <a:lnTo>
                  <a:pt x="266088" y="25400"/>
                </a:lnTo>
                <a:lnTo>
                  <a:pt x="266088" y="6350"/>
                </a:lnTo>
                <a:close/>
              </a:path>
              <a:path w="711835" h="420369">
                <a:moveTo>
                  <a:pt x="119322" y="45720"/>
                </a:moveTo>
                <a:lnTo>
                  <a:pt x="106655" y="52070"/>
                </a:lnTo>
                <a:lnTo>
                  <a:pt x="94458" y="57150"/>
                </a:lnTo>
                <a:lnTo>
                  <a:pt x="82747" y="63500"/>
                </a:lnTo>
                <a:lnTo>
                  <a:pt x="71538" y="71120"/>
                </a:lnTo>
                <a:lnTo>
                  <a:pt x="60846" y="77470"/>
                </a:lnTo>
                <a:lnTo>
                  <a:pt x="50686" y="85090"/>
                </a:lnTo>
                <a:lnTo>
                  <a:pt x="41075" y="91440"/>
                </a:lnTo>
                <a:lnTo>
                  <a:pt x="32028" y="99060"/>
                </a:lnTo>
                <a:lnTo>
                  <a:pt x="27058" y="125729"/>
                </a:lnTo>
                <a:lnTo>
                  <a:pt x="29997" y="121920"/>
                </a:lnTo>
                <a:lnTo>
                  <a:pt x="33716" y="119379"/>
                </a:lnTo>
                <a:lnTo>
                  <a:pt x="117890" y="119379"/>
                </a:lnTo>
                <a:lnTo>
                  <a:pt x="103386" y="87629"/>
                </a:lnTo>
                <a:lnTo>
                  <a:pt x="102853" y="85090"/>
                </a:lnTo>
                <a:lnTo>
                  <a:pt x="102853" y="76200"/>
                </a:lnTo>
                <a:lnTo>
                  <a:pt x="110504" y="69850"/>
                </a:lnTo>
                <a:lnTo>
                  <a:pt x="119372" y="68579"/>
                </a:lnTo>
                <a:lnTo>
                  <a:pt x="119322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727" y="10293532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4">
                <a:moveTo>
                  <a:pt x="0" y="304"/>
                </a:moveTo>
                <a:lnTo>
                  <a:pt x="634020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902" y="2970137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5">
                <a:moveTo>
                  <a:pt x="0" y="292"/>
                </a:moveTo>
                <a:lnTo>
                  <a:pt x="634020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409" y="1244202"/>
            <a:ext cx="935891" cy="286385"/>
          </a:xfrm>
          <a:custGeom>
            <a:avLst/>
            <a:gdLst/>
            <a:ahLst/>
            <a:cxnLst/>
            <a:rect l="l" t="t" r="r" b="b"/>
            <a:pathLst>
              <a:path w="859155" h="286384">
                <a:moveTo>
                  <a:pt x="0" y="286042"/>
                </a:moveTo>
                <a:lnTo>
                  <a:pt x="858602" y="286042"/>
                </a:lnTo>
                <a:lnTo>
                  <a:pt x="858602" y="0"/>
                </a:lnTo>
                <a:lnTo>
                  <a:pt x="0" y="0"/>
                </a:lnTo>
                <a:lnTo>
                  <a:pt x="0" y="286042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971" y="1679704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69">
                <a:moveTo>
                  <a:pt x="0" y="153553"/>
                </a:moveTo>
                <a:lnTo>
                  <a:pt x="859817" y="153553"/>
                </a:lnTo>
                <a:lnTo>
                  <a:pt x="859817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4243" y="1245590"/>
            <a:ext cx="910457" cy="286385"/>
          </a:xfrm>
          <a:custGeom>
            <a:avLst/>
            <a:gdLst/>
            <a:ahLst/>
            <a:cxnLst/>
            <a:rect l="l" t="t" r="r" b="b"/>
            <a:pathLst>
              <a:path w="859154" h="286384">
                <a:moveTo>
                  <a:pt x="0" y="286043"/>
                </a:moveTo>
                <a:lnTo>
                  <a:pt x="858600" y="286043"/>
                </a:lnTo>
                <a:lnTo>
                  <a:pt x="858600" y="0"/>
                </a:lnTo>
                <a:lnTo>
                  <a:pt x="0" y="0"/>
                </a:lnTo>
                <a:lnTo>
                  <a:pt x="0" y="286043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2808" y="1681089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69">
                <a:moveTo>
                  <a:pt x="0" y="153565"/>
                </a:moveTo>
                <a:lnTo>
                  <a:pt x="859805" y="153565"/>
                </a:lnTo>
                <a:lnTo>
                  <a:pt x="859805" y="0"/>
                </a:lnTo>
                <a:lnTo>
                  <a:pt x="0" y="0"/>
                </a:lnTo>
                <a:lnTo>
                  <a:pt x="0" y="15356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0470" y="305653"/>
            <a:ext cx="1998980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ct val="100000"/>
              </a:lnSpc>
            </a:pPr>
            <a:r>
              <a:rPr lang="el-GR" sz="2500" spc="5" dirty="0" smtClean="0">
                <a:solidFill>
                  <a:srgbClr val="231F20"/>
                </a:solidFill>
                <a:latin typeface="Tahoma"/>
                <a:cs typeface="Tahoma"/>
              </a:rPr>
              <a:t>Αξεσουάρ</a:t>
            </a:r>
            <a:endParaRPr sz="2500" dirty="0">
              <a:latin typeface="Tahoma"/>
              <a:cs typeface="Tahoma"/>
            </a:endParaRPr>
          </a:p>
          <a:p>
            <a:pPr marL="311150">
              <a:lnSpc>
                <a:spcPct val="100000"/>
              </a:lnSpc>
            </a:pPr>
            <a:r>
              <a:rPr sz="2500" i="1" spc="-114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2500" i="1" spc="-60" dirty="0">
                <a:solidFill>
                  <a:srgbClr val="231F20"/>
                </a:solidFill>
                <a:latin typeface="Cambria"/>
                <a:cs typeface="Cambria"/>
              </a:rPr>
              <a:t>cc</a:t>
            </a:r>
            <a:r>
              <a:rPr sz="2500" i="1" spc="-50" dirty="0">
                <a:solidFill>
                  <a:srgbClr val="231F20"/>
                </a:solidFill>
                <a:latin typeface="Cambria"/>
                <a:cs typeface="Cambria"/>
              </a:rPr>
              <a:t>ess</a:t>
            </a:r>
            <a:r>
              <a:rPr sz="2500" i="1" spc="-2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2500" i="1" spc="-8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2500" i="1" spc="-11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2500" i="1" spc="-5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25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endParaRPr sz="2500" dirty="0">
              <a:latin typeface="Cambria"/>
              <a:cs typeface="Cambria"/>
            </a:endParaRPr>
          </a:p>
          <a:p>
            <a:pPr marL="12700" marR="6350">
              <a:lnSpc>
                <a:spcPts val="900"/>
              </a:lnSpc>
              <a:spcBef>
                <a:spcPts val="1240"/>
              </a:spcBef>
            </a:pPr>
            <a:r>
              <a:rPr lang="el-GR" sz="800" dirty="0" smtClean="0"/>
              <a:t>Κάτω </a:t>
            </a:r>
            <a:r>
              <a:rPr lang="el-GR" sz="800" dirty="0" smtClean="0"/>
              <a:t>χαλύβδινος βραχίονας </a:t>
            </a:r>
            <a:r>
              <a:rPr lang="el-GR" sz="800" dirty="0" smtClean="0"/>
              <a:t>για πόρτες αλερετούρ. </a:t>
            </a:r>
            <a:r>
              <a:rPr lang="el-GR" sz="800" dirty="0" smtClean="0"/>
              <a:t>Ιταλικός πείρος.</a:t>
            </a:r>
            <a:endParaRPr lang="el-GR" sz="800" dirty="0" smtClean="0"/>
          </a:p>
          <a:p>
            <a:pPr marL="12700" marR="202565">
              <a:lnSpc>
                <a:spcPts val="900"/>
              </a:lnSpc>
            </a:pPr>
            <a:endParaRPr lang="el-GR" sz="800" i="1" spc="-70" dirty="0" smtClean="0">
              <a:solidFill>
                <a:srgbClr val="231F20"/>
              </a:solidFill>
              <a:latin typeface="Cambria"/>
              <a:cs typeface="Cambria"/>
            </a:endParaRPr>
          </a:p>
          <a:p>
            <a:pPr marL="12700" marR="202565">
              <a:lnSpc>
                <a:spcPts val="900"/>
              </a:lnSpc>
            </a:pPr>
            <a:r>
              <a:rPr sz="800" i="1" spc="-70" dirty="0" smtClean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tt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dirty="0" smtClean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stee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on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037" y="1285538"/>
            <a:ext cx="9844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10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300" y="1683477"/>
            <a:ext cx="3124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418" y="2707668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1849" y="1286927"/>
            <a:ext cx="9590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1761" y="1684887"/>
            <a:ext cx="2489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2303" y="1224973"/>
            <a:ext cx="199326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900"/>
              </a:lnSpc>
            </a:pPr>
            <a:r>
              <a:rPr lang="el-GR" sz="800" dirty="0" smtClean="0"/>
              <a:t>Ορειχάλκινος κάτω βραχίονας για πόρτες αλερετούρ. </a:t>
            </a:r>
            <a:r>
              <a:rPr lang="el-GR" sz="800" dirty="0" smtClean="0"/>
              <a:t>Ιταλικός πείρος</a:t>
            </a: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lang="el-GR" sz="800" spc="-75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6350">
              <a:lnSpc>
                <a:spcPts val="900"/>
              </a:lnSpc>
            </a:pPr>
            <a:endParaRPr sz="800" dirty="0">
              <a:latin typeface="Tahoma"/>
              <a:cs typeface="Tahoma"/>
            </a:endParaRPr>
          </a:p>
          <a:p>
            <a:pPr marL="12700" marR="165100">
              <a:lnSpc>
                <a:spcPts val="900"/>
              </a:lnSpc>
            </a:pP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on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552" y="2662612"/>
            <a:ext cx="169391" cy="18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543" y="2662561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4">
                <a:moveTo>
                  <a:pt x="247" y="146301"/>
                </a:moveTo>
                <a:lnTo>
                  <a:pt x="240" y="142687"/>
                </a:lnTo>
                <a:lnTo>
                  <a:pt x="222" y="133834"/>
                </a:lnTo>
                <a:lnTo>
                  <a:pt x="194" y="120947"/>
                </a:lnTo>
                <a:lnTo>
                  <a:pt x="160" y="105231"/>
                </a:lnTo>
                <a:lnTo>
                  <a:pt x="54" y="53164"/>
                </a:lnTo>
                <a:lnTo>
                  <a:pt x="0" y="19028"/>
                </a:lnTo>
                <a:lnTo>
                  <a:pt x="5000" y="13485"/>
                </a:lnTo>
                <a:lnTo>
                  <a:pt x="52406" y="1292"/>
                </a:lnTo>
                <a:lnTo>
                  <a:pt x="86706" y="0"/>
                </a:lnTo>
                <a:lnTo>
                  <a:pt x="104356" y="366"/>
                </a:lnTo>
                <a:lnTo>
                  <a:pt x="148968" y="6156"/>
                </a:lnTo>
                <a:lnTo>
                  <a:pt x="171304" y="44418"/>
                </a:lnTo>
                <a:lnTo>
                  <a:pt x="172964" y="96668"/>
                </a:lnTo>
                <a:lnTo>
                  <a:pt x="173552" y="141576"/>
                </a:lnTo>
                <a:lnTo>
                  <a:pt x="173603" y="149821"/>
                </a:lnTo>
                <a:lnTo>
                  <a:pt x="171522" y="157660"/>
                </a:lnTo>
                <a:lnTo>
                  <a:pt x="128867" y="179668"/>
                </a:lnTo>
                <a:lnTo>
                  <a:pt x="93162" y="183462"/>
                </a:lnTo>
                <a:lnTo>
                  <a:pt x="73390" y="182554"/>
                </a:lnTo>
                <a:lnTo>
                  <a:pt x="25730" y="170942"/>
                </a:lnTo>
                <a:lnTo>
                  <a:pt x="247" y="146301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348" y="2649218"/>
            <a:ext cx="169597" cy="6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345" y="2649218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4">
                <a:moveTo>
                  <a:pt x="0" y="30651"/>
                </a:moveTo>
                <a:lnTo>
                  <a:pt x="30441" y="7316"/>
                </a:lnTo>
                <a:lnTo>
                  <a:pt x="81785" y="0"/>
                </a:lnTo>
                <a:lnTo>
                  <a:pt x="101879" y="661"/>
                </a:lnTo>
                <a:lnTo>
                  <a:pt x="150056" y="9706"/>
                </a:lnTo>
                <a:lnTo>
                  <a:pt x="173171" y="26373"/>
                </a:lnTo>
                <a:lnTo>
                  <a:pt x="171431" y="34512"/>
                </a:lnTo>
                <a:lnTo>
                  <a:pt x="130334" y="57148"/>
                </a:lnTo>
                <a:lnTo>
                  <a:pt x="95539" y="61235"/>
                </a:lnTo>
                <a:lnTo>
                  <a:pt x="74955" y="60644"/>
                </a:lnTo>
                <a:lnTo>
                  <a:pt x="25951" y="52161"/>
                </a:lnTo>
                <a:lnTo>
                  <a:pt x="0" y="3065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743" y="2631229"/>
            <a:ext cx="138846" cy="66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743" y="2631229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92"/>
                </a:moveTo>
                <a:lnTo>
                  <a:pt x="1712" y="37750"/>
                </a:lnTo>
                <a:lnTo>
                  <a:pt x="6609" y="34409"/>
                </a:lnTo>
                <a:lnTo>
                  <a:pt x="14332" y="31306"/>
                </a:lnTo>
                <a:lnTo>
                  <a:pt x="24521" y="27376"/>
                </a:lnTo>
                <a:lnTo>
                  <a:pt x="36818" y="21558"/>
                </a:lnTo>
                <a:lnTo>
                  <a:pt x="50862" y="12786"/>
                </a:lnTo>
                <a:lnTo>
                  <a:pt x="66296" y="0"/>
                </a:lnTo>
                <a:lnTo>
                  <a:pt x="83306" y="12929"/>
                </a:lnTo>
                <a:lnTo>
                  <a:pt x="98371" y="21775"/>
                </a:lnTo>
                <a:lnTo>
                  <a:pt x="111330" y="27545"/>
                </a:lnTo>
                <a:lnTo>
                  <a:pt x="122020" y="31244"/>
                </a:lnTo>
                <a:lnTo>
                  <a:pt x="130277" y="33878"/>
                </a:lnTo>
                <a:lnTo>
                  <a:pt x="135940" y="36453"/>
                </a:lnTo>
                <a:lnTo>
                  <a:pt x="138846" y="39974"/>
                </a:lnTo>
                <a:lnTo>
                  <a:pt x="136439" y="47635"/>
                </a:lnTo>
                <a:lnTo>
                  <a:pt x="129313" y="54265"/>
                </a:lnTo>
                <a:lnTo>
                  <a:pt x="118175" y="59688"/>
                </a:lnTo>
                <a:lnTo>
                  <a:pt x="103732" y="63728"/>
                </a:lnTo>
                <a:lnTo>
                  <a:pt x="86691" y="66209"/>
                </a:lnTo>
                <a:lnTo>
                  <a:pt x="64730" y="65855"/>
                </a:lnTo>
                <a:lnTo>
                  <a:pt x="17327" y="57956"/>
                </a:lnTo>
                <a:lnTo>
                  <a:pt x="22" y="43028"/>
                </a:lnTo>
                <a:lnTo>
                  <a:pt x="0" y="4239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848" y="2602022"/>
            <a:ext cx="86509" cy="60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848" y="2602022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9"/>
                </a:moveTo>
                <a:lnTo>
                  <a:pt x="3120" y="19173"/>
                </a:lnTo>
                <a:lnTo>
                  <a:pt x="11672" y="9684"/>
                </a:lnTo>
                <a:lnTo>
                  <a:pt x="24443" y="3007"/>
                </a:lnTo>
                <a:lnTo>
                  <a:pt x="40218" y="0"/>
                </a:lnTo>
                <a:lnTo>
                  <a:pt x="57454" y="1950"/>
                </a:lnTo>
                <a:lnTo>
                  <a:pt x="71457" y="7424"/>
                </a:lnTo>
                <a:lnTo>
                  <a:pt x="81412" y="15680"/>
                </a:lnTo>
                <a:lnTo>
                  <a:pt x="86509" y="25977"/>
                </a:lnTo>
                <a:lnTo>
                  <a:pt x="83986" y="39302"/>
                </a:lnTo>
                <a:lnTo>
                  <a:pt x="76451" y="49835"/>
                </a:lnTo>
                <a:lnTo>
                  <a:pt x="64956" y="57174"/>
                </a:lnTo>
                <a:lnTo>
                  <a:pt x="50553" y="60919"/>
                </a:lnTo>
                <a:lnTo>
                  <a:pt x="32274" y="59344"/>
                </a:lnTo>
                <a:lnTo>
                  <a:pt x="17646" y="54525"/>
                </a:lnTo>
                <a:lnTo>
                  <a:pt x="7131" y="47105"/>
                </a:lnTo>
                <a:lnTo>
                  <a:pt x="1190" y="37725"/>
                </a:lnTo>
                <a:lnTo>
                  <a:pt x="0" y="306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443" y="2726321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5">
                <a:moveTo>
                  <a:pt x="10516" y="0"/>
                </a:moveTo>
                <a:lnTo>
                  <a:pt x="0" y="0"/>
                </a:lnTo>
                <a:lnTo>
                  <a:pt x="0" y="77856"/>
                </a:lnTo>
                <a:lnTo>
                  <a:pt x="10516" y="77856"/>
                </a:lnTo>
                <a:lnTo>
                  <a:pt x="10516" y="50528"/>
                </a:lnTo>
                <a:lnTo>
                  <a:pt x="22781" y="38818"/>
                </a:lnTo>
                <a:lnTo>
                  <a:pt x="35655" y="38818"/>
                </a:lnTo>
                <a:lnTo>
                  <a:pt x="34872" y="37727"/>
                </a:lnTo>
                <a:lnTo>
                  <a:pt x="10516" y="37727"/>
                </a:lnTo>
                <a:lnTo>
                  <a:pt x="10516" y="0"/>
                </a:lnTo>
                <a:close/>
              </a:path>
              <a:path w="64134" h="78105">
                <a:moveTo>
                  <a:pt x="35655" y="38818"/>
                </a:moveTo>
                <a:lnTo>
                  <a:pt x="22781" y="38818"/>
                </a:lnTo>
                <a:lnTo>
                  <a:pt x="50001" y="77856"/>
                </a:lnTo>
                <a:lnTo>
                  <a:pt x="63667" y="77856"/>
                </a:lnTo>
                <a:lnTo>
                  <a:pt x="35655" y="38818"/>
                </a:lnTo>
                <a:close/>
              </a:path>
              <a:path w="64134" h="78105">
                <a:moveTo>
                  <a:pt x="62798" y="0"/>
                </a:moveTo>
                <a:lnTo>
                  <a:pt x="48265" y="0"/>
                </a:lnTo>
                <a:lnTo>
                  <a:pt x="10516" y="37727"/>
                </a:lnTo>
                <a:lnTo>
                  <a:pt x="34872" y="37727"/>
                </a:lnTo>
                <a:lnTo>
                  <a:pt x="30370" y="31454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216" y="2745839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4"/>
                </a:moveTo>
                <a:lnTo>
                  <a:pt x="0" y="65284"/>
                </a:lnTo>
                <a:lnTo>
                  <a:pt x="8029" y="78827"/>
                </a:lnTo>
                <a:lnTo>
                  <a:pt x="20041" y="82162"/>
                </a:lnTo>
                <a:lnTo>
                  <a:pt x="39092" y="77069"/>
                </a:lnTo>
                <a:lnTo>
                  <a:pt x="40977" y="74287"/>
                </a:lnTo>
                <a:lnTo>
                  <a:pt x="11272" y="74287"/>
                </a:lnTo>
                <a:lnTo>
                  <a:pt x="9536" y="65284"/>
                </a:lnTo>
                <a:close/>
              </a:path>
              <a:path w="48259" h="82550">
                <a:moveTo>
                  <a:pt x="48051" y="51937"/>
                </a:moveTo>
                <a:lnTo>
                  <a:pt x="38505" y="51937"/>
                </a:lnTo>
                <a:lnTo>
                  <a:pt x="38419" y="54920"/>
                </a:lnTo>
                <a:lnTo>
                  <a:pt x="36759" y="66499"/>
                </a:lnTo>
                <a:lnTo>
                  <a:pt x="23626" y="74259"/>
                </a:lnTo>
                <a:lnTo>
                  <a:pt x="11272" y="74287"/>
                </a:lnTo>
                <a:lnTo>
                  <a:pt x="40977" y="74287"/>
                </a:lnTo>
                <a:lnTo>
                  <a:pt x="46660" y="65898"/>
                </a:lnTo>
                <a:lnTo>
                  <a:pt x="48051" y="54920"/>
                </a:lnTo>
                <a:lnTo>
                  <a:pt x="48051" y="51937"/>
                </a:lnTo>
                <a:close/>
              </a:path>
              <a:path w="48259" h="82550">
                <a:moveTo>
                  <a:pt x="32205" y="0"/>
                </a:moveTo>
                <a:lnTo>
                  <a:pt x="21913" y="0"/>
                </a:lnTo>
                <a:lnTo>
                  <a:pt x="8736" y="4036"/>
                </a:lnTo>
                <a:lnTo>
                  <a:pt x="694" y="14716"/>
                </a:lnTo>
                <a:lnTo>
                  <a:pt x="478" y="28627"/>
                </a:lnTo>
                <a:lnTo>
                  <a:pt x="508" y="33012"/>
                </a:lnTo>
                <a:lnTo>
                  <a:pt x="3396" y="46572"/>
                </a:lnTo>
                <a:lnTo>
                  <a:pt x="10095" y="55925"/>
                </a:lnTo>
                <a:lnTo>
                  <a:pt x="20977" y="59891"/>
                </a:lnTo>
                <a:lnTo>
                  <a:pt x="30792" y="59975"/>
                </a:lnTo>
                <a:lnTo>
                  <a:pt x="35789" y="56408"/>
                </a:lnTo>
                <a:lnTo>
                  <a:pt x="38281" y="52382"/>
                </a:lnTo>
                <a:lnTo>
                  <a:pt x="38281" y="51937"/>
                </a:lnTo>
                <a:lnTo>
                  <a:pt x="48051" y="51937"/>
                </a:lnTo>
                <a:lnTo>
                  <a:pt x="48051" y="51643"/>
                </a:lnTo>
                <a:lnTo>
                  <a:pt x="25131" y="51643"/>
                </a:lnTo>
                <a:lnTo>
                  <a:pt x="12838" y="46438"/>
                </a:lnTo>
                <a:lnTo>
                  <a:pt x="8248" y="33012"/>
                </a:lnTo>
                <a:lnTo>
                  <a:pt x="8135" y="29817"/>
                </a:lnTo>
                <a:lnTo>
                  <a:pt x="10152" y="16927"/>
                </a:lnTo>
                <a:lnTo>
                  <a:pt x="22158" y="8609"/>
                </a:lnTo>
                <a:lnTo>
                  <a:pt x="38096" y="8609"/>
                </a:lnTo>
                <a:lnTo>
                  <a:pt x="36545" y="6400"/>
                </a:lnTo>
                <a:lnTo>
                  <a:pt x="32205" y="0"/>
                </a:lnTo>
                <a:close/>
              </a:path>
              <a:path w="48259" h="82550">
                <a:moveTo>
                  <a:pt x="38096" y="8609"/>
                </a:moveTo>
                <a:lnTo>
                  <a:pt x="22158" y="8609"/>
                </a:lnTo>
                <a:lnTo>
                  <a:pt x="35223" y="15238"/>
                </a:lnTo>
                <a:lnTo>
                  <a:pt x="38812" y="28627"/>
                </a:lnTo>
                <a:lnTo>
                  <a:pt x="34254" y="46377"/>
                </a:lnTo>
                <a:lnTo>
                  <a:pt x="25131" y="51643"/>
                </a:lnTo>
                <a:lnTo>
                  <a:pt x="48051" y="51643"/>
                </a:lnTo>
                <a:lnTo>
                  <a:pt x="48054" y="9651"/>
                </a:lnTo>
                <a:lnTo>
                  <a:pt x="38827" y="9651"/>
                </a:lnTo>
                <a:lnTo>
                  <a:pt x="38096" y="8609"/>
                </a:lnTo>
                <a:close/>
              </a:path>
              <a:path w="48259" h="82550">
                <a:moveTo>
                  <a:pt x="48055" y="1612"/>
                </a:moveTo>
                <a:lnTo>
                  <a:pt x="39051" y="1612"/>
                </a:lnTo>
                <a:lnTo>
                  <a:pt x="39051" y="9651"/>
                </a:lnTo>
                <a:lnTo>
                  <a:pt x="48054" y="9651"/>
                </a:lnTo>
                <a:lnTo>
                  <a:pt x="48055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843" y="279985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91898" y="2705724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79030" y="2660643"/>
            <a:ext cx="169388" cy="183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9030" y="2660606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4">
                <a:moveTo>
                  <a:pt x="255" y="146301"/>
                </a:moveTo>
                <a:lnTo>
                  <a:pt x="248" y="142687"/>
                </a:lnTo>
                <a:lnTo>
                  <a:pt x="228" y="133834"/>
                </a:lnTo>
                <a:lnTo>
                  <a:pt x="200" y="120947"/>
                </a:lnTo>
                <a:lnTo>
                  <a:pt x="165" y="105231"/>
                </a:lnTo>
                <a:lnTo>
                  <a:pt x="55" y="53164"/>
                </a:lnTo>
                <a:lnTo>
                  <a:pt x="0" y="19028"/>
                </a:lnTo>
                <a:lnTo>
                  <a:pt x="5004" y="13484"/>
                </a:lnTo>
                <a:lnTo>
                  <a:pt x="52413" y="1291"/>
                </a:lnTo>
                <a:lnTo>
                  <a:pt x="86712" y="0"/>
                </a:lnTo>
                <a:lnTo>
                  <a:pt x="104365" y="365"/>
                </a:lnTo>
                <a:lnTo>
                  <a:pt x="148974" y="6151"/>
                </a:lnTo>
                <a:lnTo>
                  <a:pt x="171299" y="44408"/>
                </a:lnTo>
                <a:lnTo>
                  <a:pt x="172955" y="96658"/>
                </a:lnTo>
                <a:lnTo>
                  <a:pt x="173542" y="141571"/>
                </a:lnTo>
                <a:lnTo>
                  <a:pt x="173593" y="149818"/>
                </a:lnTo>
                <a:lnTo>
                  <a:pt x="171512" y="157658"/>
                </a:lnTo>
                <a:lnTo>
                  <a:pt x="128868" y="179667"/>
                </a:lnTo>
                <a:lnTo>
                  <a:pt x="93157" y="183461"/>
                </a:lnTo>
                <a:lnTo>
                  <a:pt x="73381" y="182554"/>
                </a:lnTo>
                <a:lnTo>
                  <a:pt x="25723" y="170939"/>
                </a:lnTo>
                <a:lnTo>
                  <a:pt x="255" y="146301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78840" y="2647262"/>
            <a:ext cx="169578" cy="61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78840" y="2647262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4">
                <a:moveTo>
                  <a:pt x="0" y="30652"/>
                </a:moveTo>
                <a:lnTo>
                  <a:pt x="30448" y="7313"/>
                </a:lnTo>
                <a:lnTo>
                  <a:pt x="81794" y="0"/>
                </a:lnTo>
                <a:lnTo>
                  <a:pt x="101882" y="661"/>
                </a:lnTo>
                <a:lnTo>
                  <a:pt x="150053" y="9710"/>
                </a:lnTo>
                <a:lnTo>
                  <a:pt x="173161" y="26384"/>
                </a:lnTo>
                <a:lnTo>
                  <a:pt x="171419" y="34519"/>
                </a:lnTo>
                <a:lnTo>
                  <a:pt x="130313" y="57149"/>
                </a:lnTo>
                <a:lnTo>
                  <a:pt x="95516" y="61235"/>
                </a:lnTo>
                <a:lnTo>
                  <a:pt x="74935" y="60645"/>
                </a:lnTo>
                <a:lnTo>
                  <a:pt x="25936" y="52158"/>
                </a:lnTo>
                <a:lnTo>
                  <a:pt x="0" y="3065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6249" y="2629247"/>
            <a:ext cx="138833" cy="662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96249" y="2629247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18"/>
                </a:moveTo>
                <a:lnTo>
                  <a:pt x="1711" y="37771"/>
                </a:lnTo>
                <a:lnTo>
                  <a:pt x="6607" y="34426"/>
                </a:lnTo>
                <a:lnTo>
                  <a:pt x="14328" y="31320"/>
                </a:lnTo>
                <a:lnTo>
                  <a:pt x="24516" y="27389"/>
                </a:lnTo>
                <a:lnTo>
                  <a:pt x="36812" y="21568"/>
                </a:lnTo>
                <a:lnTo>
                  <a:pt x="50857" y="12793"/>
                </a:lnTo>
                <a:lnTo>
                  <a:pt x="66292" y="0"/>
                </a:lnTo>
                <a:lnTo>
                  <a:pt x="83293" y="12932"/>
                </a:lnTo>
                <a:lnTo>
                  <a:pt x="98353" y="21782"/>
                </a:lnTo>
                <a:lnTo>
                  <a:pt x="111310" y="27555"/>
                </a:lnTo>
                <a:lnTo>
                  <a:pt x="121999" y="31257"/>
                </a:lnTo>
                <a:lnTo>
                  <a:pt x="130258" y="33893"/>
                </a:lnTo>
                <a:lnTo>
                  <a:pt x="135924" y="36470"/>
                </a:lnTo>
                <a:lnTo>
                  <a:pt x="138833" y="39994"/>
                </a:lnTo>
                <a:lnTo>
                  <a:pt x="136427" y="47656"/>
                </a:lnTo>
                <a:lnTo>
                  <a:pt x="129303" y="54286"/>
                </a:lnTo>
                <a:lnTo>
                  <a:pt x="118168" y="59709"/>
                </a:lnTo>
                <a:lnTo>
                  <a:pt x="103728" y="63750"/>
                </a:lnTo>
                <a:lnTo>
                  <a:pt x="86690" y="66233"/>
                </a:lnTo>
                <a:lnTo>
                  <a:pt x="64722" y="65880"/>
                </a:lnTo>
                <a:lnTo>
                  <a:pt x="17318" y="57982"/>
                </a:lnTo>
                <a:lnTo>
                  <a:pt x="22" y="43053"/>
                </a:lnTo>
                <a:lnTo>
                  <a:pt x="0" y="424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22320" y="2600068"/>
            <a:ext cx="86514" cy="60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2320" y="2600068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8"/>
                </a:moveTo>
                <a:lnTo>
                  <a:pt x="3121" y="19173"/>
                </a:lnTo>
                <a:lnTo>
                  <a:pt x="11675" y="9684"/>
                </a:lnTo>
                <a:lnTo>
                  <a:pt x="24447" y="3008"/>
                </a:lnTo>
                <a:lnTo>
                  <a:pt x="40220" y="0"/>
                </a:lnTo>
                <a:lnTo>
                  <a:pt x="57459" y="1950"/>
                </a:lnTo>
                <a:lnTo>
                  <a:pt x="71462" y="7423"/>
                </a:lnTo>
                <a:lnTo>
                  <a:pt x="81418" y="15678"/>
                </a:lnTo>
                <a:lnTo>
                  <a:pt x="86514" y="25973"/>
                </a:lnTo>
                <a:lnTo>
                  <a:pt x="83993" y="39299"/>
                </a:lnTo>
                <a:lnTo>
                  <a:pt x="76459" y="49832"/>
                </a:lnTo>
                <a:lnTo>
                  <a:pt x="64965" y="57172"/>
                </a:lnTo>
                <a:lnTo>
                  <a:pt x="50563" y="60918"/>
                </a:lnTo>
                <a:lnTo>
                  <a:pt x="32286" y="59343"/>
                </a:lnTo>
                <a:lnTo>
                  <a:pt x="17656" y="54526"/>
                </a:lnTo>
                <a:lnTo>
                  <a:pt x="7138" y="47108"/>
                </a:lnTo>
                <a:lnTo>
                  <a:pt x="1193" y="37730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0936" y="2724366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5">
                <a:moveTo>
                  <a:pt x="10514" y="0"/>
                </a:moveTo>
                <a:lnTo>
                  <a:pt x="0" y="0"/>
                </a:lnTo>
                <a:lnTo>
                  <a:pt x="0" y="77856"/>
                </a:lnTo>
                <a:lnTo>
                  <a:pt x="10514" y="77856"/>
                </a:lnTo>
                <a:lnTo>
                  <a:pt x="10514" y="50528"/>
                </a:lnTo>
                <a:lnTo>
                  <a:pt x="22781" y="38820"/>
                </a:lnTo>
                <a:lnTo>
                  <a:pt x="35647" y="38820"/>
                </a:lnTo>
                <a:lnTo>
                  <a:pt x="34864" y="37727"/>
                </a:lnTo>
                <a:lnTo>
                  <a:pt x="10514" y="37727"/>
                </a:lnTo>
                <a:lnTo>
                  <a:pt x="10514" y="0"/>
                </a:lnTo>
                <a:close/>
              </a:path>
              <a:path w="64135" h="78105">
                <a:moveTo>
                  <a:pt x="35647" y="38820"/>
                </a:moveTo>
                <a:lnTo>
                  <a:pt x="22781" y="38820"/>
                </a:lnTo>
                <a:lnTo>
                  <a:pt x="49982" y="77856"/>
                </a:lnTo>
                <a:lnTo>
                  <a:pt x="63658" y="77856"/>
                </a:lnTo>
                <a:lnTo>
                  <a:pt x="35647" y="38820"/>
                </a:lnTo>
                <a:close/>
              </a:path>
              <a:path w="64135" h="78105">
                <a:moveTo>
                  <a:pt x="62782" y="0"/>
                </a:moveTo>
                <a:lnTo>
                  <a:pt x="48254" y="0"/>
                </a:lnTo>
                <a:lnTo>
                  <a:pt x="10514" y="37727"/>
                </a:lnTo>
                <a:lnTo>
                  <a:pt x="34864" y="37727"/>
                </a:lnTo>
                <a:lnTo>
                  <a:pt x="30363" y="31455"/>
                </a:lnTo>
                <a:lnTo>
                  <a:pt x="62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705" y="2743883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3" y="65284"/>
                </a:moveTo>
                <a:lnTo>
                  <a:pt x="0" y="65284"/>
                </a:lnTo>
                <a:lnTo>
                  <a:pt x="8026" y="78824"/>
                </a:lnTo>
                <a:lnTo>
                  <a:pt x="20037" y="82162"/>
                </a:lnTo>
                <a:lnTo>
                  <a:pt x="39082" y="77064"/>
                </a:lnTo>
                <a:lnTo>
                  <a:pt x="40962" y="74287"/>
                </a:lnTo>
                <a:lnTo>
                  <a:pt x="11263" y="74287"/>
                </a:lnTo>
                <a:lnTo>
                  <a:pt x="9523" y="65284"/>
                </a:lnTo>
                <a:close/>
              </a:path>
              <a:path w="48260" h="82550">
                <a:moveTo>
                  <a:pt x="48036" y="51937"/>
                </a:moveTo>
                <a:lnTo>
                  <a:pt x="38489" y="51937"/>
                </a:lnTo>
                <a:lnTo>
                  <a:pt x="38404" y="54913"/>
                </a:lnTo>
                <a:lnTo>
                  <a:pt x="36751" y="66490"/>
                </a:lnTo>
                <a:lnTo>
                  <a:pt x="23644" y="74257"/>
                </a:lnTo>
                <a:lnTo>
                  <a:pt x="11263" y="74287"/>
                </a:lnTo>
                <a:lnTo>
                  <a:pt x="40962" y="74287"/>
                </a:lnTo>
                <a:lnTo>
                  <a:pt x="46646" y="65888"/>
                </a:lnTo>
                <a:lnTo>
                  <a:pt x="48036" y="54913"/>
                </a:lnTo>
                <a:lnTo>
                  <a:pt x="48036" y="51937"/>
                </a:lnTo>
                <a:close/>
              </a:path>
              <a:path w="48260" h="82550">
                <a:moveTo>
                  <a:pt x="32191" y="0"/>
                </a:moveTo>
                <a:lnTo>
                  <a:pt x="21906" y="0"/>
                </a:lnTo>
                <a:lnTo>
                  <a:pt x="8726" y="4037"/>
                </a:lnTo>
                <a:lnTo>
                  <a:pt x="687" y="14717"/>
                </a:lnTo>
                <a:lnTo>
                  <a:pt x="472" y="28633"/>
                </a:lnTo>
                <a:lnTo>
                  <a:pt x="494" y="32976"/>
                </a:lnTo>
                <a:lnTo>
                  <a:pt x="3390" y="46576"/>
                </a:lnTo>
                <a:lnTo>
                  <a:pt x="10089" y="55929"/>
                </a:lnTo>
                <a:lnTo>
                  <a:pt x="20970" y="59893"/>
                </a:lnTo>
                <a:lnTo>
                  <a:pt x="30782" y="59977"/>
                </a:lnTo>
                <a:lnTo>
                  <a:pt x="35786" y="56408"/>
                </a:lnTo>
                <a:lnTo>
                  <a:pt x="38273" y="52383"/>
                </a:lnTo>
                <a:lnTo>
                  <a:pt x="38273" y="51937"/>
                </a:lnTo>
                <a:lnTo>
                  <a:pt x="48036" y="51937"/>
                </a:lnTo>
                <a:lnTo>
                  <a:pt x="48036" y="51631"/>
                </a:lnTo>
                <a:lnTo>
                  <a:pt x="25111" y="51631"/>
                </a:lnTo>
                <a:lnTo>
                  <a:pt x="12821" y="46416"/>
                </a:lnTo>
                <a:lnTo>
                  <a:pt x="8250" y="32976"/>
                </a:lnTo>
                <a:lnTo>
                  <a:pt x="8140" y="29817"/>
                </a:lnTo>
                <a:lnTo>
                  <a:pt x="10150" y="16922"/>
                </a:lnTo>
                <a:lnTo>
                  <a:pt x="22161" y="8608"/>
                </a:lnTo>
                <a:lnTo>
                  <a:pt x="38086" y="8608"/>
                </a:lnTo>
                <a:lnTo>
                  <a:pt x="36535" y="6400"/>
                </a:lnTo>
                <a:lnTo>
                  <a:pt x="32191" y="0"/>
                </a:lnTo>
                <a:close/>
              </a:path>
              <a:path w="48260" h="82550">
                <a:moveTo>
                  <a:pt x="38086" y="8608"/>
                </a:moveTo>
                <a:lnTo>
                  <a:pt x="22161" y="8608"/>
                </a:lnTo>
                <a:lnTo>
                  <a:pt x="35218" y="15243"/>
                </a:lnTo>
                <a:lnTo>
                  <a:pt x="38807" y="28633"/>
                </a:lnTo>
                <a:lnTo>
                  <a:pt x="34241" y="46378"/>
                </a:lnTo>
                <a:lnTo>
                  <a:pt x="25111" y="51631"/>
                </a:lnTo>
                <a:lnTo>
                  <a:pt x="48036" y="51631"/>
                </a:lnTo>
                <a:lnTo>
                  <a:pt x="48039" y="9651"/>
                </a:lnTo>
                <a:lnTo>
                  <a:pt x="38820" y="9651"/>
                </a:lnTo>
                <a:lnTo>
                  <a:pt x="38086" y="8608"/>
                </a:lnTo>
                <a:close/>
              </a:path>
              <a:path w="48260" h="82550">
                <a:moveTo>
                  <a:pt x="48040" y="1612"/>
                </a:moveTo>
                <a:lnTo>
                  <a:pt x="39035" y="1612"/>
                </a:lnTo>
                <a:lnTo>
                  <a:pt x="39035" y="9651"/>
                </a:lnTo>
                <a:lnTo>
                  <a:pt x="48039" y="9651"/>
                </a:lnTo>
                <a:lnTo>
                  <a:pt x="48040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25319" y="279789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2646" y="222501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18231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4055" y="206086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18199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3925" y="2059790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5">
                <a:moveTo>
                  <a:pt x="0" y="16700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79683" y="221077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099" y="0"/>
                </a:moveTo>
                <a:lnTo>
                  <a:pt x="6374" y="0"/>
                </a:lnTo>
                <a:lnTo>
                  <a:pt x="0" y="6375"/>
                </a:lnTo>
                <a:lnTo>
                  <a:pt x="0" y="22096"/>
                </a:lnTo>
                <a:lnTo>
                  <a:pt x="6374" y="28458"/>
                </a:lnTo>
                <a:lnTo>
                  <a:pt x="22099" y="28458"/>
                </a:lnTo>
                <a:lnTo>
                  <a:pt x="28491" y="22096"/>
                </a:lnTo>
                <a:lnTo>
                  <a:pt x="28491" y="6375"/>
                </a:lnTo>
                <a:lnTo>
                  <a:pt x="220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9683" y="221077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35"/>
                </a:moveTo>
                <a:lnTo>
                  <a:pt x="0" y="6375"/>
                </a:lnTo>
                <a:lnTo>
                  <a:pt x="6374" y="0"/>
                </a:lnTo>
                <a:lnTo>
                  <a:pt x="14241" y="0"/>
                </a:lnTo>
                <a:lnTo>
                  <a:pt x="22099" y="0"/>
                </a:lnTo>
                <a:lnTo>
                  <a:pt x="28491" y="6375"/>
                </a:lnTo>
                <a:lnTo>
                  <a:pt x="28491" y="14235"/>
                </a:lnTo>
                <a:lnTo>
                  <a:pt x="28491" y="22096"/>
                </a:lnTo>
                <a:lnTo>
                  <a:pt x="22099" y="28458"/>
                </a:lnTo>
                <a:lnTo>
                  <a:pt x="14241" y="28458"/>
                </a:lnTo>
                <a:lnTo>
                  <a:pt x="6374" y="28458"/>
                </a:lnTo>
                <a:lnTo>
                  <a:pt x="0" y="22096"/>
                </a:lnTo>
                <a:lnTo>
                  <a:pt x="0" y="1423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9683" y="204659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099" y="0"/>
                </a:moveTo>
                <a:lnTo>
                  <a:pt x="6374" y="0"/>
                </a:lnTo>
                <a:lnTo>
                  <a:pt x="0" y="6388"/>
                </a:lnTo>
                <a:lnTo>
                  <a:pt x="0" y="22106"/>
                </a:lnTo>
                <a:lnTo>
                  <a:pt x="6374" y="28496"/>
                </a:lnTo>
                <a:lnTo>
                  <a:pt x="22099" y="28496"/>
                </a:lnTo>
                <a:lnTo>
                  <a:pt x="28491" y="22106"/>
                </a:lnTo>
                <a:lnTo>
                  <a:pt x="28491" y="6388"/>
                </a:lnTo>
                <a:lnTo>
                  <a:pt x="220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9683" y="204659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73"/>
                </a:moveTo>
                <a:lnTo>
                  <a:pt x="0" y="6388"/>
                </a:lnTo>
                <a:lnTo>
                  <a:pt x="6374" y="0"/>
                </a:lnTo>
                <a:lnTo>
                  <a:pt x="14241" y="0"/>
                </a:lnTo>
                <a:lnTo>
                  <a:pt x="22099" y="0"/>
                </a:lnTo>
                <a:lnTo>
                  <a:pt x="28491" y="6388"/>
                </a:lnTo>
                <a:lnTo>
                  <a:pt x="28491" y="14273"/>
                </a:lnTo>
                <a:lnTo>
                  <a:pt x="28491" y="22106"/>
                </a:lnTo>
                <a:lnTo>
                  <a:pt x="22099" y="28496"/>
                </a:lnTo>
                <a:lnTo>
                  <a:pt x="14241" y="28496"/>
                </a:lnTo>
                <a:lnTo>
                  <a:pt x="6374" y="28496"/>
                </a:lnTo>
                <a:lnTo>
                  <a:pt x="0" y="22106"/>
                </a:lnTo>
                <a:lnTo>
                  <a:pt x="0" y="1427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54769" y="2073589"/>
            <a:ext cx="153670" cy="146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15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61200" y="2259198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412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89842" y="2259198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5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67502" y="215948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804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52530" y="224494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20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09"/>
                </a:lnTo>
                <a:lnTo>
                  <a:pt x="6388" y="28483"/>
                </a:lnTo>
                <a:lnTo>
                  <a:pt x="22120" y="28483"/>
                </a:lnTo>
                <a:lnTo>
                  <a:pt x="28496" y="22109"/>
                </a:lnTo>
                <a:lnTo>
                  <a:pt x="28496" y="6388"/>
                </a:lnTo>
                <a:lnTo>
                  <a:pt x="221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2530" y="224494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48"/>
                </a:moveTo>
                <a:lnTo>
                  <a:pt x="0" y="6388"/>
                </a:lnTo>
                <a:lnTo>
                  <a:pt x="6388" y="0"/>
                </a:lnTo>
                <a:lnTo>
                  <a:pt x="14222" y="0"/>
                </a:lnTo>
                <a:lnTo>
                  <a:pt x="22120" y="0"/>
                </a:lnTo>
                <a:lnTo>
                  <a:pt x="28496" y="6388"/>
                </a:lnTo>
                <a:lnTo>
                  <a:pt x="28496" y="14248"/>
                </a:lnTo>
                <a:lnTo>
                  <a:pt x="28496" y="22109"/>
                </a:lnTo>
                <a:lnTo>
                  <a:pt x="22120" y="28483"/>
                </a:lnTo>
                <a:lnTo>
                  <a:pt x="14222" y="28483"/>
                </a:lnTo>
                <a:lnTo>
                  <a:pt x="6388" y="28483"/>
                </a:lnTo>
                <a:lnTo>
                  <a:pt x="0" y="22109"/>
                </a:lnTo>
                <a:lnTo>
                  <a:pt x="0" y="142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5605" y="224494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091" y="0"/>
                </a:moveTo>
                <a:lnTo>
                  <a:pt x="6367" y="0"/>
                </a:lnTo>
                <a:lnTo>
                  <a:pt x="0" y="6388"/>
                </a:lnTo>
                <a:lnTo>
                  <a:pt x="0" y="22109"/>
                </a:lnTo>
                <a:lnTo>
                  <a:pt x="6367" y="28483"/>
                </a:lnTo>
                <a:lnTo>
                  <a:pt x="22091" y="28483"/>
                </a:lnTo>
                <a:lnTo>
                  <a:pt x="28467" y="22109"/>
                </a:lnTo>
                <a:lnTo>
                  <a:pt x="28467" y="6388"/>
                </a:lnTo>
                <a:lnTo>
                  <a:pt x="22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5605" y="224494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48"/>
                </a:moveTo>
                <a:lnTo>
                  <a:pt x="0" y="6388"/>
                </a:lnTo>
                <a:lnTo>
                  <a:pt x="6367" y="0"/>
                </a:lnTo>
                <a:lnTo>
                  <a:pt x="14236" y="0"/>
                </a:lnTo>
                <a:lnTo>
                  <a:pt x="22091" y="0"/>
                </a:lnTo>
                <a:lnTo>
                  <a:pt x="28467" y="6388"/>
                </a:lnTo>
                <a:lnTo>
                  <a:pt x="28467" y="14248"/>
                </a:lnTo>
                <a:lnTo>
                  <a:pt x="28467" y="22109"/>
                </a:lnTo>
                <a:lnTo>
                  <a:pt x="22091" y="28483"/>
                </a:lnTo>
                <a:lnTo>
                  <a:pt x="14236" y="28483"/>
                </a:lnTo>
                <a:lnTo>
                  <a:pt x="6367" y="28483"/>
                </a:lnTo>
                <a:lnTo>
                  <a:pt x="0" y="22109"/>
                </a:lnTo>
                <a:lnTo>
                  <a:pt x="0" y="142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305814" y="2177293"/>
            <a:ext cx="20701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180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250385" y="2304787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39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48962" y="270930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38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6490" y="2304787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25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6490" y="2559244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4">
                <a:moveTo>
                  <a:pt x="0" y="0"/>
                </a:moveTo>
                <a:lnTo>
                  <a:pt x="0" y="15006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72255" y="229052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08" y="0"/>
                </a:moveTo>
                <a:lnTo>
                  <a:pt x="6386" y="0"/>
                </a:lnTo>
                <a:lnTo>
                  <a:pt x="0" y="6375"/>
                </a:lnTo>
                <a:lnTo>
                  <a:pt x="0" y="22122"/>
                </a:lnTo>
                <a:lnTo>
                  <a:pt x="6386" y="28508"/>
                </a:lnTo>
                <a:lnTo>
                  <a:pt x="22108" y="28508"/>
                </a:lnTo>
                <a:lnTo>
                  <a:pt x="28483" y="22122"/>
                </a:lnTo>
                <a:lnTo>
                  <a:pt x="28483" y="6375"/>
                </a:lnTo>
                <a:lnTo>
                  <a:pt x="2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72255" y="229052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60"/>
                </a:moveTo>
                <a:lnTo>
                  <a:pt x="0" y="6375"/>
                </a:lnTo>
                <a:lnTo>
                  <a:pt x="6386" y="0"/>
                </a:lnTo>
                <a:lnTo>
                  <a:pt x="14235" y="0"/>
                </a:lnTo>
                <a:lnTo>
                  <a:pt x="22108" y="0"/>
                </a:lnTo>
                <a:lnTo>
                  <a:pt x="28483" y="6375"/>
                </a:lnTo>
                <a:lnTo>
                  <a:pt x="28483" y="14260"/>
                </a:lnTo>
                <a:lnTo>
                  <a:pt x="28483" y="22122"/>
                </a:lnTo>
                <a:lnTo>
                  <a:pt x="22108" y="28508"/>
                </a:lnTo>
                <a:lnTo>
                  <a:pt x="14235" y="28508"/>
                </a:lnTo>
                <a:lnTo>
                  <a:pt x="6386" y="28508"/>
                </a:lnTo>
                <a:lnTo>
                  <a:pt x="0" y="22122"/>
                </a:lnTo>
                <a:lnTo>
                  <a:pt x="0" y="142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72255" y="269504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08" y="0"/>
                </a:moveTo>
                <a:lnTo>
                  <a:pt x="6386" y="0"/>
                </a:lnTo>
                <a:lnTo>
                  <a:pt x="0" y="6388"/>
                </a:lnTo>
                <a:lnTo>
                  <a:pt x="0" y="22146"/>
                </a:lnTo>
                <a:lnTo>
                  <a:pt x="6386" y="28521"/>
                </a:lnTo>
                <a:lnTo>
                  <a:pt x="22108" y="28521"/>
                </a:lnTo>
                <a:lnTo>
                  <a:pt x="28483" y="22146"/>
                </a:lnTo>
                <a:lnTo>
                  <a:pt x="28483" y="6388"/>
                </a:lnTo>
                <a:lnTo>
                  <a:pt x="2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72255" y="269504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60"/>
                </a:moveTo>
                <a:lnTo>
                  <a:pt x="0" y="6388"/>
                </a:lnTo>
                <a:lnTo>
                  <a:pt x="6386" y="0"/>
                </a:lnTo>
                <a:lnTo>
                  <a:pt x="14235" y="0"/>
                </a:lnTo>
                <a:lnTo>
                  <a:pt x="22108" y="0"/>
                </a:lnTo>
                <a:lnTo>
                  <a:pt x="28483" y="6388"/>
                </a:lnTo>
                <a:lnTo>
                  <a:pt x="28483" y="14260"/>
                </a:lnTo>
                <a:lnTo>
                  <a:pt x="28483" y="22146"/>
                </a:lnTo>
                <a:lnTo>
                  <a:pt x="22108" y="28521"/>
                </a:lnTo>
                <a:lnTo>
                  <a:pt x="14235" y="28521"/>
                </a:lnTo>
                <a:lnTo>
                  <a:pt x="6386" y="28521"/>
                </a:lnTo>
                <a:lnTo>
                  <a:pt x="0" y="22146"/>
                </a:lnTo>
                <a:lnTo>
                  <a:pt x="0" y="142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310756" y="2418030"/>
            <a:ext cx="153670" cy="146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46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277103" y="205905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5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75693" y="214417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3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61575" y="1929208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08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7327" y="204480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08" y="0"/>
                </a:moveTo>
                <a:lnTo>
                  <a:pt x="6374" y="0"/>
                </a:lnTo>
                <a:lnTo>
                  <a:pt x="0" y="6388"/>
                </a:lnTo>
                <a:lnTo>
                  <a:pt x="0" y="22122"/>
                </a:lnTo>
                <a:lnTo>
                  <a:pt x="6374" y="28496"/>
                </a:lnTo>
                <a:lnTo>
                  <a:pt x="22108" y="28496"/>
                </a:lnTo>
                <a:lnTo>
                  <a:pt x="28496" y="22122"/>
                </a:lnTo>
                <a:lnTo>
                  <a:pt x="28496" y="6388"/>
                </a:lnTo>
                <a:lnTo>
                  <a:pt x="2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47327" y="204480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48"/>
                </a:moveTo>
                <a:lnTo>
                  <a:pt x="0" y="6388"/>
                </a:lnTo>
                <a:lnTo>
                  <a:pt x="6374" y="0"/>
                </a:lnTo>
                <a:lnTo>
                  <a:pt x="14248" y="0"/>
                </a:lnTo>
                <a:lnTo>
                  <a:pt x="22108" y="0"/>
                </a:lnTo>
                <a:lnTo>
                  <a:pt x="28496" y="6388"/>
                </a:lnTo>
                <a:lnTo>
                  <a:pt x="28496" y="14248"/>
                </a:lnTo>
                <a:lnTo>
                  <a:pt x="28496" y="22122"/>
                </a:lnTo>
                <a:lnTo>
                  <a:pt x="22108" y="28496"/>
                </a:lnTo>
                <a:lnTo>
                  <a:pt x="14248" y="28496"/>
                </a:lnTo>
                <a:lnTo>
                  <a:pt x="6374" y="28496"/>
                </a:lnTo>
                <a:lnTo>
                  <a:pt x="0" y="22122"/>
                </a:lnTo>
                <a:lnTo>
                  <a:pt x="0" y="142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7327" y="212992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08" y="0"/>
                </a:moveTo>
                <a:lnTo>
                  <a:pt x="6374" y="0"/>
                </a:lnTo>
                <a:lnTo>
                  <a:pt x="0" y="6362"/>
                </a:lnTo>
                <a:lnTo>
                  <a:pt x="0" y="22108"/>
                </a:lnTo>
                <a:lnTo>
                  <a:pt x="6374" y="28483"/>
                </a:lnTo>
                <a:lnTo>
                  <a:pt x="22108" y="28483"/>
                </a:lnTo>
                <a:lnTo>
                  <a:pt x="28496" y="22108"/>
                </a:lnTo>
                <a:lnTo>
                  <a:pt x="28496" y="6362"/>
                </a:lnTo>
                <a:lnTo>
                  <a:pt x="221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47327" y="212992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48"/>
                </a:moveTo>
                <a:lnTo>
                  <a:pt x="0" y="6362"/>
                </a:lnTo>
                <a:lnTo>
                  <a:pt x="6374" y="0"/>
                </a:lnTo>
                <a:lnTo>
                  <a:pt x="14248" y="0"/>
                </a:lnTo>
                <a:lnTo>
                  <a:pt x="22108" y="0"/>
                </a:lnTo>
                <a:lnTo>
                  <a:pt x="28496" y="6362"/>
                </a:lnTo>
                <a:lnTo>
                  <a:pt x="28496" y="14248"/>
                </a:lnTo>
                <a:lnTo>
                  <a:pt x="28496" y="22108"/>
                </a:lnTo>
                <a:lnTo>
                  <a:pt x="22108" y="28483"/>
                </a:lnTo>
                <a:lnTo>
                  <a:pt x="14248" y="28483"/>
                </a:lnTo>
                <a:lnTo>
                  <a:pt x="6374" y="28483"/>
                </a:lnTo>
                <a:lnTo>
                  <a:pt x="0" y="22108"/>
                </a:lnTo>
                <a:lnTo>
                  <a:pt x="0" y="1424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3235567" y="1911806"/>
            <a:ext cx="153670" cy="146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334585" y="2304660"/>
            <a:ext cx="1934845" cy="405130"/>
          </a:xfrm>
          <a:custGeom>
            <a:avLst/>
            <a:gdLst/>
            <a:ahLst/>
            <a:cxnLst/>
            <a:rect l="l" t="t" r="r" b="b"/>
            <a:pathLst>
              <a:path w="1934845" h="405130">
                <a:moveTo>
                  <a:pt x="213652" y="0"/>
                </a:moveTo>
                <a:lnTo>
                  <a:pt x="96822" y="1055"/>
                </a:lnTo>
                <a:lnTo>
                  <a:pt x="96412" y="6598"/>
                </a:lnTo>
                <a:lnTo>
                  <a:pt x="95020" y="16010"/>
                </a:lnTo>
                <a:lnTo>
                  <a:pt x="78944" y="57449"/>
                </a:lnTo>
                <a:lnTo>
                  <a:pt x="52294" y="86075"/>
                </a:lnTo>
                <a:lnTo>
                  <a:pt x="43033" y="94989"/>
                </a:lnTo>
                <a:lnTo>
                  <a:pt x="20026" y="125936"/>
                </a:lnTo>
                <a:lnTo>
                  <a:pt x="5231" y="162143"/>
                </a:lnTo>
                <a:lnTo>
                  <a:pt x="0" y="202265"/>
                </a:lnTo>
                <a:lnTo>
                  <a:pt x="276" y="211581"/>
                </a:lnTo>
                <a:lnTo>
                  <a:pt x="7585" y="249870"/>
                </a:lnTo>
                <a:lnTo>
                  <a:pt x="24350" y="284655"/>
                </a:lnTo>
                <a:lnTo>
                  <a:pt x="49928" y="315029"/>
                </a:lnTo>
                <a:lnTo>
                  <a:pt x="73054" y="331482"/>
                </a:lnTo>
                <a:lnTo>
                  <a:pt x="82239" y="338149"/>
                </a:lnTo>
                <a:lnTo>
                  <a:pt x="95984" y="382561"/>
                </a:lnTo>
                <a:lnTo>
                  <a:pt x="96847" y="404530"/>
                </a:lnTo>
                <a:lnTo>
                  <a:pt x="213696" y="403935"/>
                </a:lnTo>
                <a:lnTo>
                  <a:pt x="224255" y="361720"/>
                </a:lnTo>
                <a:lnTo>
                  <a:pt x="256276" y="320159"/>
                </a:lnTo>
                <a:lnTo>
                  <a:pt x="265592" y="311482"/>
                </a:lnTo>
                <a:lnTo>
                  <a:pt x="274169" y="302076"/>
                </a:lnTo>
                <a:lnTo>
                  <a:pt x="281957" y="291994"/>
                </a:lnTo>
                <a:lnTo>
                  <a:pt x="1934314" y="291994"/>
                </a:lnTo>
                <a:lnTo>
                  <a:pt x="1934314" y="112523"/>
                </a:lnTo>
                <a:lnTo>
                  <a:pt x="1749167" y="112523"/>
                </a:lnTo>
                <a:lnTo>
                  <a:pt x="278632" y="108002"/>
                </a:lnTo>
                <a:lnTo>
                  <a:pt x="271020" y="98886"/>
                </a:lnTo>
                <a:lnTo>
                  <a:pt x="262074" y="89849"/>
                </a:lnTo>
                <a:lnTo>
                  <a:pt x="251364" y="80579"/>
                </a:lnTo>
                <a:lnTo>
                  <a:pt x="241819" y="73341"/>
                </a:lnTo>
                <a:lnTo>
                  <a:pt x="234719" y="66823"/>
                </a:lnTo>
                <a:lnTo>
                  <a:pt x="229429" y="59740"/>
                </a:lnTo>
                <a:lnTo>
                  <a:pt x="225313" y="50802"/>
                </a:lnTo>
                <a:lnTo>
                  <a:pt x="221735" y="38725"/>
                </a:lnTo>
                <a:lnTo>
                  <a:pt x="218043" y="22134"/>
                </a:lnTo>
                <a:lnTo>
                  <a:pt x="213652" y="0"/>
                </a:lnTo>
                <a:close/>
              </a:path>
              <a:path w="1934845" h="405130">
                <a:moveTo>
                  <a:pt x="1934314" y="291994"/>
                </a:moveTo>
                <a:lnTo>
                  <a:pt x="281957" y="291994"/>
                </a:lnTo>
                <a:lnTo>
                  <a:pt x="1753915" y="292052"/>
                </a:lnTo>
                <a:lnTo>
                  <a:pt x="1759038" y="292676"/>
                </a:lnTo>
                <a:lnTo>
                  <a:pt x="1780348" y="329507"/>
                </a:lnTo>
                <a:lnTo>
                  <a:pt x="1793163" y="373430"/>
                </a:lnTo>
                <a:lnTo>
                  <a:pt x="1801840" y="404530"/>
                </a:lnTo>
                <a:lnTo>
                  <a:pt x="1911545" y="404530"/>
                </a:lnTo>
                <a:lnTo>
                  <a:pt x="1934314" y="291994"/>
                </a:lnTo>
                <a:close/>
              </a:path>
              <a:path w="1934845" h="405130">
                <a:moveTo>
                  <a:pt x="1911545" y="0"/>
                </a:moveTo>
                <a:lnTo>
                  <a:pt x="1801297" y="2046"/>
                </a:lnTo>
                <a:lnTo>
                  <a:pt x="1799144" y="9848"/>
                </a:lnTo>
                <a:lnTo>
                  <a:pt x="1795532" y="22219"/>
                </a:lnTo>
                <a:lnTo>
                  <a:pt x="1778453" y="71470"/>
                </a:lnTo>
                <a:lnTo>
                  <a:pt x="1756512" y="109236"/>
                </a:lnTo>
                <a:lnTo>
                  <a:pt x="1749167" y="112523"/>
                </a:lnTo>
                <a:lnTo>
                  <a:pt x="1934314" y="112523"/>
                </a:lnTo>
                <a:lnTo>
                  <a:pt x="191154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34585" y="2304660"/>
            <a:ext cx="1934845" cy="405130"/>
          </a:xfrm>
          <a:custGeom>
            <a:avLst/>
            <a:gdLst/>
            <a:ahLst/>
            <a:cxnLst/>
            <a:rect l="l" t="t" r="r" b="b"/>
            <a:pathLst>
              <a:path w="1934845" h="405130">
                <a:moveTo>
                  <a:pt x="0" y="202265"/>
                </a:moveTo>
                <a:lnTo>
                  <a:pt x="5231" y="162143"/>
                </a:lnTo>
                <a:lnTo>
                  <a:pt x="20026" y="125936"/>
                </a:lnTo>
                <a:lnTo>
                  <a:pt x="43033" y="94989"/>
                </a:lnTo>
                <a:lnTo>
                  <a:pt x="67613" y="72329"/>
                </a:lnTo>
                <a:lnTo>
                  <a:pt x="78944" y="57449"/>
                </a:lnTo>
                <a:lnTo>
                  <a:pt x="95020" y="16010"/>
                </a:lnTo>
                <a:lnTo>
                  <a:pt x="96822" y="1055"/>
                </a:lnTo>
                <a:lnTo>
                  <a:pt x="213652" y="0"/>
                </a:lnTo>
                <a:lnTo>
                  <a:pt x="221735" y="38725"/>
                </a:lnTo>
                <a:lnTo>
                  <a:pt x="241819" y="73341"/>
                </a:lnTo>
                <a:lnTo>
                  <a:pt x="251364" y="80579"/>
                </a:lnTo>
                <a:lnTo>
                  <a:pt x="262074" y="89849"/>
                </a:lnTo>
                <a:lnTo>
                  <a:pt x="271020" y="98886"/>
                </a:lnTo>
                <a:lnTo>
                  <a:pt x="278632" y="108002"/>
                </a:lnTo>
                <a:lnTo>
                  <a:pt x="1749167" y="112523"/>
                </a:lnTo>
                <a:lnTo>
                  <a:pt x="1778453" y="71470"/>
                </a:lnTo>
                <a:lnTo>
                  <a:pt x="1795559" y="22134"/>
                </a:lnTo>
                <a:lnTo>
                  <a:pt x="1801297" y="2046"/>
                </a:lnTo>
                <a:lnTo>
                  <a:pt x="1911545" y="0"/>
                </a:lnTo>
                <a:lnTo>
                  <a:pt x="1934314" y="112523"/>
                </a:lnTo>
                <a:lnTo>
                  <a:pt x="1934314" y="291994"/>
                </a:lnTo>
                <a:lnTo>
                  <a:pt x="1911545" y="404530"/>
                </a:lnTo>
                <a:lnTo>
                  <a:pt x="1801840" y="404530"/>
                </a:lnTo>
                <a:lnTo>
                  <a:pt x="1793163" y="373430"/>
                </a:lnTo>
                <a:lnTo>
                  <a:pt x="1786112" y="348662"/>
                </a:lnTo>
                <a:lnTo>
                  <a:pt x="1771335" y="305149"/>
                </a:lnTo>
                <a:lnTo>
                  <a:pt x="1708599" y="292036"/>
                </a:lnTo>
                <a:lnTo>
                  <a:pt x="1659007" y="292030"/>
                </a:lnTo>
                <a:lnTo>
                  <a:pt x="1594351" y="292024"/>
                </a:lnTo>
                <a:lnTo>
                  <a:pt x="1516802" y="292018"/>
                </a:lnTo>
                <a:lnTo>
                  <a:pt x="1428530" y="292014"/>
                </a:lnTo>
                <a:lnTo>
                  <a:pt x="1331704" y="292010"/>
                </a:lnTo>
                <a:lnTo>
                  <a:pt x="1228495" y="292007"/>
                </a:lnTo>
                <a:lnTo>
                  <a:pt x="1121073" y="292004"/>
                </a:lnTo>
                <a:lnTo>
                  <a:pt x="1011607" y="292001"/>
                </a:lnTo>
                <a:lnTo>
                  <a:pt x="902268" y="291999"/>
                </a:lnTo>
                <a:lnTo>
                  <a:pt x="795226" y="291998"/>
                </a:lnTo>
                <a:lnTo>
                  <a:pt x="692650" y="291997"/>
                </a:lnTo>
                <a:lnTo>
                  <a:pt x="596710" y="291996"/>
                </a:lnTo>
                <a:lnTo>
                  <a:pt x="509577" y="291995"/>
                </a:lnTo>
                <a:lnTo>
                  <a:pt x="433421" y="291995"/>
                </a:lnTo>
                <a:lnTo>
                  <a:pt x="370410" y="291994"/>
                </a:lnTo>
                <a:lnTo>
                  <a:pt x="322716" y="291994"/>
                </a:lnTo>
                <a:lnTo>
                  <a:pt x="281957" y="291994"/>
                </a:lnTo>
                <a:lnTo>
                  <a:pt x="274169" y="302076"/>
                </a:lnTo>
                <a:lnTo>
                  <a:pt x="265592" y="311482"/>
                </a:lnTo>
                <a:lnTo>
                  <a:pt x="256276" y="320159"/>
                </a:lnTo>
                <a:lnTo>
                  <a:pt x="242378" y="332373"/>
                </a:lnTo>
                <a:lnTo>
                  <a:pt x="231859" y="346657"/>
                </a:lnTo>
                <a:lnTo>
                  <a:pt x="215933" y="389018"/>
                </a:lnTo>
                <a:lnTo>
                  <a:pt x="213696" y="403935"/>
                </a:lnTo>
                <a:lnTo>
                  <a:pt x="96847" y="404530"/>
                </a:lnTo>
                <a:lnTo>
                  <a:pt x="94726" y="366225"/>
                </a:lnTo>
                <a:lnTo>
                  <a:pt x="73054" y="331482"/>
                </a:lnTo>
                <a:lnTo>
                  <a:pt x="60301" y="324016"/>
                </a:lnTo>
                <a:lnTo>
                  <a:pt x="49928" y="315029"/>
                </a:lnTo>
                <a:lnTo>
                  <a:pt x="24350" y="284655"/>
                </a:lnTo>
                <a:lnTo>
                  <a:pt x="7585" y="249870"/>
                </a:lnTo>
                <a:lnTo>
                  <a:pt x="276" y="211581"/>
                </a:lnTo>
                <a:lnTo>
                  <a:pt x="0" y="20226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33695" y="2445667"/>
            <a:ext cx="1614170" cy="122555"/>
          </a:xfrm>
          <a:custGeom>
            <a:avLst/>
            <a:gdLst/>
            <a:ahLst/>
            <a:cxnLst/>
            <a:rect l="l" t="t" r="r" b="b"/>
            <a:pathLst>
              <a:path w="1614170" h="122555">
                <a:moveTo>
                  <a:pt x="1581552" y="0"/>
                </a:moveTo>
                <a:lnTo>
                  <a:pt x="32303" y="0"/>
                </a:lnTo>
                <a:lnTo>
                  <a:pt x="23745" y="1145"/>
                </a:lnTo>
                <a:lnTo>
                  <a:pt x="11505" y="7584"/>
                </a:lnTo>
                <a:lnTo>
                  <a:pt x="3114" y="18447"/>
                </a:lnTo>
                <a:lnTo>
                  <a:pt x="0" y="32306"/>
                </a:lnTo>
                <a:lnTo>
                  <a:pt x="1145" y="98743"/>
                </a:lnTo>
                <a:lnTo>
                  <a:pt x="7583" y="110984"/>
                </a:lnTo>
                <a:lnTo>
                  <a:pt x="18445" y="119376"/>
                </a:lnTo>
                <a:lnTo>
                  <a:pt x="32303" y="122491"/>
                </a:lnTo>
                <a:lnTo>
                  <a:pt x="1590112" y="121345"/>
                </a:lnTo>
                <a:lnTo>
                  <a:pt x="1602352" y="114906"/>
                </a:lnTo>
                <a:lnTo>
                  <a:pt x="1610744" y="104043"/>
                </a:lnTo>
                <a:lnTo>
                  <a:pt x="1613858" y="90185"/>
                </a:lnTo>
                <a:lnTo>
                  <a:pt x="1612712" y="23746"/>
                </a:lnTo>
                <a:lnTo>
                  <a:pt x="1606273" y="11506"/>
                </a:lnTo>
                <a:lnTo>
                  <a:pt x="1595410" y="3114"/>
                </a:lnTo>
                <a:lnTo>
                  <a:pt x="1581552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33695" y="2445667"/>
            <a:ext cx="1614170" cy="122555"/>
          </a:xfrm>
          <a:custGeom>
            <a:avLst/>
            <a:gdLst/>
            <a:ahLst/>
            <a:cxnLst/>
            <a:rect l="l" t="t" r="r" b="b"/>
            <a:pathLst>
              <a:path w="1614170" h="122555">
                <a:moveTo>
                  <a:pt x="32303" y="0"/>
                </a:moveTo>
                <a:lnTo>
                  <a:pt x="1581552" y="0"/>
                </a:lnTo>
                <a:lnTo>
                  <a:pt x="1595410" y="3114"/>
                </a:lnTo>
                <a:lnTo>
                  <a:pt x="1606273" y="11506"/>
                </a:lnTo>
                <a:lnTo>
                  <a:pt x="1612712" y="23746"/>
                </a:lnTo>
                <a:lnTo>
                  <a:pt x="1613858" y="90185"/>
                </a:lnTo>
                <a:lnTo>
                  <a:pt x="1610744" y="104043"/>
                </a:lnTo>
                <a:lnTo>
                  <a:pt x="1602352" y="114906"/>
                </a:lnTo>
                <a:lnTo>
                  <a:pt x="1590112" y="121345"/>
                </a:lnTo>
                <a:lnTo>
                  <a:pt x="32303" y="122491"/>
                </a:lnTo>
                <a:lnTo>
                  <a:pt x="18445" y="119376"/>
                </a:lnTo>
                <a:lnTo>
                  <a:pt x="7583" y="110984"/>
                </a:lnTo>
                <a:lnTo>
                  <a:pt x="1145" y="98743"/>
                </a:lnTo>
                <a:lnTo>
                  <a:pt x="0" y="32306"/>
                </a:lnTo>
                <a:lnTo>
                  <a:pt x="3114" y="18447"/>
                </a:lnTo>
                <a:lnTo>
                  <a:pt x="11505" y="7584"/>
                </a:lnTo>
                <a:lnTo>
                  <a:pt x="23745" y="1145"/>
                </a:lnTo>
                <a:lnTo>
                  <a:pt x="32303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22894" y="2434973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133896"/>
                </a:moveTo>
                <a:lnTo>
                  <a:pt x="133882" y="133896"/>
                </a:lnTo>
                <a:lnTo>
                  <a:pt x="133882" y="0"/>
                </a:lnTo>
                <a:lnTo>
                  <a:pt x="0" y="0"/>
                </a:lnTo>
                <a:lnTo>
                  <a:pt x="0" y="133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2894" y="2434973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133896"/>
                </a:moveTo>
                <a:lnTo>
                  <a:pt x="133882" y="133896"/>
                </a:lnTo>
                <a:lnTo>
                  <a:pt x="133882" y="0"/>
                </a:lnTo>
                <a:lnTo>
                  <a:pt x="0" y="0"/>
                </a:lnTo>
                <a:lnTo>
                  <a:pt x="0" y="13389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34585" y="2105533"/>
            <a:ext cx="307975" cy="119380"/>
          </a:xfrm>
          <a:custGeom>
            <a:avLst/>
            <a:gdLst/>
            <a:ahLst/>
            <a:cxnLst/>
            <a:rect l="l" t="t" r="r" b="b"/>
            <a:pathLst>
              <a:path w="307975" h="119380">
                <a:moveTo>
                  <a:pt x="0" y="119379"/>
                </a:moveTo>
                <a:lnTo>
                  <a:pt x="307658" y="119379"/>
                </a:lnTo>
                <a:lnTo>
                  <a:pt x="307658" y="0"/>
                </a:lnTo>
                <a:lnTo>
                  <a:pt x="0" y="0"/>
                </a:lnTo>
                <a:lnTo>
                  <a:pt x="0" y="119379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34585" y="2084578"/>
            <a:ext cx="1932939" cy="0"/>
          </a:xfrm>
          <a:custGeom>
            <a:avLst/>
            <a:gdLst/>
            <a:ahLst/>
            <a:cxnLst/>
            <a:rect l="l" t="t" r="r" b="b"/>
            <a:pathLst>
              <a:path w="1932939">
                <a:moveTo>
                  <a:pt x="0" y="0"/>
                </a:moveTo>
                <a:lnTo>
                  <a:pt x="1932917" y="0"/>
                </a:lnTo>
              </a:path>
            </a:pathLst>
          </a:custGeom>
          <a:ln w="43180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42244" y="2127215"/>
            <a:ext cx="1625600" cy="0"/>
          </a:xfrm>
          <a:custGeom>
            <a:avLst/>
            <a:gdLst/>
            <a:ahLst/>
            <a:cxnLst/>
            <a:rect l="l" t="t" r="r" b="b"/>
            <a:pathLst>
              <a:path w="1625600">
                <a:moveTo>
                  <a:pt x="0" y="0"/>
                </a:moveTo>
                <a:lnTo>
                  <a:pt x="1625258" y="0"/>
                </a:lnTo>
              </a:path>
            </a:pathLst>
          </a:custGeom>
          <a:ln w="44001">
            <a:solidFill>
              <a:srgbClr val="ABE1F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17438" y="2063130"/>
            <a:ext cx="148590" cy="162560"/>
          </a:xfrm>
          <a:custGeom>
            <a:avLst/>
            <a:gdLst/>
            <a:ahLst/>
            <a:cxnLst/>
            <a:rect l="l" t="t" r="r" b="b"/>
            <a:pathLst>
              <a:path w="148590" h="162560">
                <a:moveTo>
                  <a:pt x="11408" y="0"/>
                </a:moveTo>
                <a:lnTo>
                  <a:pt x="136752" y="0"/>
                </a:lnTo>
                <a:lnTo>
                  <a:pt x="148130" y="162378"/>
                </a:lnTo>
                <a:lnTo>
                  <a:pt x="0" y="162378"/>
                </a:lnTo>
                <a:lnTo>
                  <a:pt x="11408" y="0"/>
                </a:lnTo>
              </a:path>
            </a:pathLst>
          </a:custGeom>
          <a:ln w="4596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29553" y="2064057"/>
            <a:ext cx="135890" cy="161925"/>
          </a:xfrm>
          <a:custGeom>
            <a:avLst/>
            <a:gdLst/>
            <a:ahLst/>
            <a:cxnLst/>
            <a:rect l="l" t="t" r="r" b="b"/>
            <a:pathLst>
              <a:path w="135890" h="161925">
                <a:moveTo>
                  <a:pt x="0" y="0"/>
                </a:moveTo>
                <a:lnTo>
                  <a:pt x="135832" y="161451"/>
                </a:lnTo>
              </a:path>
            </a:pathLst>
          </a:custGeom>
          <a:ln w="4596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20296" y="2064057"/>
            <a:ext cx="133350" cy="160655"/>
          </a:xfrm>
          <a:custGeom>
            <a:avLst/>
            <a:gdLst/>
            <a:ahLst/>
            <a:cxnLst/>
            <a:rect l="l" t="t" r="r" b="b"/>
            <a:pathLst>
              <a:path w="133350" h="160655">
                <a:moveTo>
                  <a:pt x="133187" y="0"/>
                </a:moveTo>
                <a:lnTo>
                  <a:pt x="0" y="160246"/>
                </a:lnTo>
              </a:path>
            </a:pathLst>
          </a:custGeom>
          <a:ln w="4596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34585" y="2063130"/>
            <a:ext cx="1932939" cy="162560"/>
          </a:xfrm>
          <a:custGeom>
            <a:avLst/>
            <a:gdLst/>
            <a:ahLst/>
            <a:cxnLst/>
            <a:rect l="l" t="t" r="r" b="b"/>
            <a:pathLst>
              <a:path w="1932939" h="162560">
                <a:moveTo>
                  <a:pt x="307658" y="85450"/>
                </a:moveTo>
                <a:lnTo>
                  <a:pt x="307658" y="42718"/>
                </a:lnTo>
                <a:lnTo>
                  <a:pt x="307658" y="162378"/>
                </a:lnTo>
                <a:lnTo>
                  <a:pt x="0" y="162378"/>
                </a:lnTo>
                <a:lnTo>
                  <a:pt x="0" y="0"/>
                </a:lnTo>
                <a:lnTo>
                  <a:pt x="1932917" y="0"/>
                </a:lnTo>
                <a:lnTo>
                  <a:pt x="1932917" y="85450"/>
                </a:lnTo>
                <a:lnTo>
                  <a:pt x="307658" y="8545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4415" y="2063130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80" h="45719">
                <a:moveTo>
                  <a:pt x="0" y="45575"/>
                </a:moveTo>
                <a:lnTo>
                  <a:pt x="182314" y="45575"/>
                </a:lnTo>
                <a:lnTo>
                  <a:pt x="182314" y="0"/>
                </a:lnTo>
                <a:lnTo>
                  <a:pt x="0" y="0"/>
                </a:lnTo>
                <a:lnTo>
                  <a:pt x="0" y="45575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85161" y="2063130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19">
                <a:moveTo>
                  <a:pt x="0" y="45575"/>
                </a:moveTo>
                <a:lnTo>
                  <a:pt x="182340" y="45575"/>
                </a:lnTo>
                <a:lnTo>
                  <a:pt x="182340" y="0"/>
                </a:lnTo>
                <a:lnTo>
                  <a:pt x="0" y="0"/>
                </a:lnTo>
                <a:lnTo>
                  <a:pt x="0" y="4557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89842" y="2022761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3555"/>
                </a:lnTo>
              </a:path>
            </a:pathLst>
          </a:custGeom>
          <a:ln w="4445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82124" y="2792963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7995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39174" y="2792963"/>
            <a:ext cx="961390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0" y="0"/>
                </a:moveTo>
                <a:lnTo>
                  <a:pt x="96097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56899" y="27828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38" y="0"/>
                </a:moveTo>
                <a:lnTo>
                  <a:pt x="4838" y="0"/>
                </a:lnTo>
                <a:lnTo>
                  <a:pt x="0" y="4838"/>
                </a:lnTo>
                <a:lnTo>
                  <a:pt x="0" y="16851"/>
                </a:lnTo>
                <a:lnTo>
                  <a:pt x="4838" y="21714"/>
                </a:lnTo>
                <a:lnTo>
                  <a:pt x="16838" y="21714"/>
                </a:lnTo>
                <a:lnTo>
                  <a:pt x="21714" y="16851"/>
                </a:lnTo>
                <a:lnTo>
                  <a:pt x="21714" y="4838"/>
                </a:lnTo>
                <a:lnTo>
                  <a:pt x="168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56899" y="27828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10858"/>
                </a:moveTo>
                <a:lnTo>
                  <a:pt x="0" y="4838"/>
                </a:lnTo>
                <a:lnTo>
                  <a:pt x="4838" y="0"/>
                </a:lnTo>
                <a:lnTo>
                  <a:pt x="10844" y="0"/>
                </a:lnTo>
                <a:lnTo>
                  <a:pt x="16838" y="0"/>
                </a:lnTo>
                <a:lnTo>
                  <a:pt x="21714" y="4838"/>
                </a:lnTo>
                <a:lnTo>
                  <a:pt x="21714" y="10858"/>
                </a:lnTo>
                <a:lnTo>
                  <a:pt x="21714" y="16851"/>
                </a:lnTo>
                <a:lnTo>
                  <a:pt x="16838" y="21714"/>
                </a:lnTo>
                <a:lnTo>
                  <a:pt x="10844" y="21714"/>
                </a:lnTo>
                <a:lnTo>
                  <a:pt x="4838" y="21714"/>
                </a:lnTo>
                <a:lnTo>
                  <a:pt x="0" y="16851"/>
                </a:lnTo>
                <a:lnTo>
                  <a:pt x="0" y="1085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20800" y="27828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6861" y="0"/>
                </a:moveTo>
                <a:lnTo>
                  <a:pt x="4845" y="0"/>
                </a:lnTo>
                <a:lnTo>
                  <a:pt x="0" y="4838"/>
                </a:lnTo>
                <a:lnTo>
                  <a:pt x="0" y="16851"/>
                </a:lnTo>
                <a:lnTo>
                  <a:pt x="4845" y="21714"/>
                </a:lnTo>
                <a:lnTo>
                  <a:pt x="16861" y="21714"/>
                </a:lnTo>
                <a:lnTo>
                  <a:pt x="21723" y="16851"/>
                </a:lnTo>
                <a:lnTo>
                  <a:pt x="21723" y="4838"/>
                </a:lnTo>
                <a:lnTo>
                  <a:pt x="168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20800" y="2782817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10858"/>
                </a:moveTo>
                <a:lnTo>
                  <a:pt x="0" y="4838"/>
                </a:lnTo>
                <a:lnTo>
                  <a:pt x="4845" y="0"/>
                </a:lnTo>
                <a:lnTo>
                  <a:pt x="10858" y="0"/>
                </a:lnTo>
                <a:lnTo>
                  <a:pt x="16861" y="0"/>
                </a:lnTo>
                <a:lnTo>
                  <a:pt x="21723" y="4838"/>
                </a:lnTo>
                <a:lnTo>
                  <a:pt x="21723" y="10858"/>
                </a:lnTo>
                <a:lnTo>
                  <a:pt x="21723" y="16851"/>
                </a:lnTo>
                <a:lnTo>
                  <a:pt x="16861" y="21714"/>
                </a:lnTo>
                <a:lnTo>
                  <a:pt x="10858" y="21714"/>
                </a:lnTo>
                <a:lnTo>
                  <a:pt x="4845" y="21714"/>
                </a:lnTo>
                <a:lnTo>
                  <a:pt x="0" y="16851"/>
                </a:lnTo>
                <a:lnTo>
                  <a:pt x="0" y="1085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67528" y="2682434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67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2650" y="2564921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19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287464" y="2734387"/>
            <a:ext cx="20701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196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396547" y="2200403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12538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96547" y="1991764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21332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67431" y="1990657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211599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49970" y="218036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7137" y="0"/>
                </a:moveTo>
                <a:lnTo>
                  <a:pt x="7821" y="0"/>
                </a:lnTo>
                <a:lnTo>
                  <a:pt x="0" y="7797"/>
                </a:lnTo>
                <a:lnTo>
                  <a:pt x="0" y="27113"/>
                </a:lnTo>
                <a:lnTo>
                  <a:pt x="7821" y="34922"/>
                </a:lnTo>
                <a:lnTo>
                  <a:pt x="27137" y="34922"/>
                </a:lnTo>
                <a:lnTo>
                  <a:pt x="34946" y="27113"/>
                </a:lnTo>
                <a:lnTo>
                  <a:pt x="34946" y="7797"/>
                </a:lnTo>
                <a:lnTo>
                  <a:pt x="271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49970" y="1971724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7137" y="0"/>
                </a:moveTo>
                <a:lnTo>
                  <a:pt x="7821" y="0"/>
                </a:lnTo>
                <a:lnTo>
                  <a:pt x="0" y="7823"/>
                </a:lnTo>
                <a:lnTo>
                  <a:pt x="0" y="27124"/>
                </a:lnTo>
                <a:lnTo>
                  <a:pt x="7821" y="34933"/>
                </a:lnTo>
                <a:lnTo>
                  <a:pt x="27137" y="34933"/>
                </a:lnTo>
                <a:lnTo>
                  <a:pt x="34946" y="27124"/>
                </a:lnTo>
                <a:lnTo>
                  <a:pt x="34946" y="7823"/>
                </a:lnTo>
                <a:lnTo>
                  <a:pt x="271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346186" y="2027483"/>
            <a:ext cx="153035" cy="146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24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639536" y="2310678"/>
            <a:ext cx="827405" cy="0"/>
          </a:xfrm>
          <a:custGeom>
            <a:avLst/>
            <a:gdLst/>
            <a:ahLst/>
            <a:cxnLst/>
            <a:rect l="l" t="t" r="r" b="b"/>
            <a:pathLst>
              <a:path w="827404">
                <a:moveTo>
                  <a:pt x="0" y="0"/>
                </a:moveTo>
                <a:lnTo>
                  <a:pt x="82715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69468" y="2310678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0" y="0"/>
                </a:moveTo>
                <a:lnTo>
                  <a:pt x="75666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62198" y="222127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09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47316" y="22906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7111" y="0"/>
                </a:moveTo>
                <a:lnTo>
                  <a:pt x="7821" y="0"/>
                </a:lnTo>
                <a:lnTo>
                  <a:pt x="0" y="7809"/>
                </a:lnTo>
                <a:lnTo>
                  <a:pt x="0" y="27124"/>
                </a:lnTo>
                <a:lnTo>
                  <a:pt x="7821" y="34959"/>
                </a:lnTo>
                <a:lnTo>
                  <a:pt x="27111" y="34959"/>
                </a:lnTo>
                <a:lnTo>
                  <a:pt x="34921" y="27124"/>
                </a:lnTo>
                <a:lnTo>
                  <a:pt x="34921" y="7809"/>
                </a:lnTo>
                <a:lnTo>
                  <a:pt x="271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460712" y="2257027"/>
            <a:ext cx="179070" cy="101600"/>
          </a:xfrm>
          <a:custGeom>
            <a:avLst/>
            <a:gdLst/>
            <a:ahLst/>
            <a:cxnLst/>
            <a:rect l="l" t="t" r="r" b="b"/>
            <a:pathLst>
              <a:path w="179070" h="101600">
                <a:moveTo>
                  <a:pt x="0" y="101348"/>
                </a:moveTo>
                <a:lnTo>
                  <a:pt x="178823" y="101348"/>
                </a:lnTo>
                <a:lnTo>
                  <a:pt x="178823" y="0"/>
                </a:lnTo>
                <a:lnTo>
                  <a:pt x="0" y="0"/>
                </a:lnTo>
                <a:lnTo>
                  <a:pt x="0" y="10134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54560" y="229064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111" y="0"/>
                </a:moveTo>
                <a:lnTo>
                  <a:pt x="7821" y="0"/>
                </a:lnTo>
                <a:lnTo>
                  <a:pt x="0" y="7809"/>
                </a:lnTo>
                <a:lnTo>
                  <a:pt x="0" y="27124"/>
                </a:lnTo>
                <a:lnTo>
                  <a:pt x="7821" y="34959"/>
                </a:lnTo>
                <a:lnTo>
                  <a:pt x="27111" y="34959"/>
                </a:lnTo>
                <a:lnTo>
                  <a:pt x="34946" y="27124"/>
                </a:lnTo>
                <a:lnTo>
                  <a:pt x="34946" y="7809"/>
                </a:lnTo>
                <a:lnTo>
                  <a:pt x="271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26134" y="2248836"/>
            <a:ext cx="217804" cy="120014"/>
          </a:xfrm>
          <a:custGeom>
            <a:avLst/>
            <a:gdLst/>
            <a:ahLst/>
            <a:cxnLst/>
            <a:rect l="l" t="t" r="r" b="b"/>
            <a:pathLst>
              <a:path w="217804" h="120014">
                <a:moveTo>
                  <a:pt x="0" y="120003"/>
                </a:moveTo>
                <a:lnTo>
                  <a:pt x="217199" y="120003"/>
                </a:lnTo>
                <a:lnTo>
                  <a:pt x="217199" y="0"/>
                </a:lnTo>
                <a:lnTo>
                  <a:pt x="0" y="0"/>
                </a:lnTo>
                <a:lnTo>
                  <a:pt x="0" y="120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413409" y="2223898"/>
            <a:ext cx="2063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180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474428" y="239897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4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2942" y="259976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92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67127" y="2398974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52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49641" y="237892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24" y="0"/>
                </a:moveTo>
                <a:lnTo>
                  <a:pt x="7823" y="0"/>
                </a:lnTo>
                <a:lnTo>
                  <a:pt x="0" y="7823"/>
                </a:lnTo>
                <a:lnTo>
                  <a:pt x="0" y="27150"/>
                </a:lnTo>
                <a:lnTo>
                  <a:pt x="7823" y="34933"/>
                </a:lnTo>
                <a:lnTo>
                  <a:pt x="27124" y="34933"/>
                </a:lnTo>
                <a:lnTo>
                  <a:pt x="34935" y="27150"/>
                </a:lnTo>
                <a:lnTo>
                  <a:pt x="34935" y="7823"/>
                </a:lnTo>
                <a:lnTo>
                  <a:pt x="27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49641" y="2579739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7124" y="0"/>
                </a:moveTo>
                <a:lnTo>
                  <a:pt x="7823" y="0"/>
                </a:lnTo>
                <a:lnTo>
                  <a:pt x="0" y="7823"/>
                </a:lnTo>
                <a:lnTo>
                  <a:pt x="0" y="27111"/>
                </a:lnTo>
                <a:lnTo>
                  <a:pt x="7823" y="34946"/>
                </a:lnTo>
                <a:lnTo>
                  <a:pt x="27124" y="34946"/>
                </a:lnTo>
                <a:lnTo>
                  <a:pt x="34935" y="27111"/>
                </a:lnTo>
                <a:lnTo>
                  <a:pt x="34935" y="7823"/>
                </a:lnTo>
                <a:lnTo>
                  <a:pt x="27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558318" y="2425195"/>
            <a:ext cx="153035" cy="146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25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752911" y="2401944"/>
            <a:ext cx="1713230" cy="200025"/>
          </a:xfrm>
          <a:custGeom>
            <a:avLst/>
            <a:gdLst/>
            <a:ahLst/>
            <a:cxnLst/>
            <a:rect l="l" t="t" r="r" b="b"/>
            <a:pathLst>
              <a:path w="1713229" h="200025">
                <a:moveTo>
                  <a:pt x="1705389" y="0"/>
                </a:moveTo>
                <a:lnTo>
                  <a:pt x="7555" y="0"/>
                </a:lnTo>
                <a:lnTo>
                  <a:pt x="0" y="7581"/>
                </a:lnTo>
                <a:lnTo>
                  <a:pt x="0" y="192144"/>
                </a:lnTo>
                <a:lnTo>
                  <a:pt x="7555" y="199701"/>
                </a:lnTo>
                <a:lnTo>
                  <a:pt x="1705389" y="199701"/>
                </a:lnTo>
                <a:lnTo>
                  <a:pt x="1712944" y="192144"/>
                </a:lnTo>
                <a:lnTo>
                  <a:pt x="1712944" y="7581"/>
                </a:lnTo>
                <a:lnTo>
                  <a:pt x="170538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52911" y="2401944"/>
            <a:ext cx="1713230" cy="200025"/>
          </a:xfrm>
          <a:custGeom>
            <a:avLst/>
            <a:gdLst/>
            <a:ahLst/>
            <a:cxnLst/>
            <a:rect l="l" t="t" r="r" b="b"/>
            <a:pathLst>
              <a:path w="1713229" h="200025">
                <a:moveTo>
                  <a:pt x="16902" y="0"/>
                </a:moveTo>
                <a:lnTo>
                  <a:pt x="1696067" y="0"/>
                </a:lnTo>
                <a:lnTo>
                  <a:pt x="1705389" y="0"/>
                </a:lnTo>
                <a:lnTo>
                  <a:pt x="1712944" y="7581"/>
                </a:lnTo>
                <a:lnTo>
                  <a:pt x="1712944" y="16902"/>
                </a:lnTo>
                <a:lnTo>
                  <a:pt x="1712944" y="182798"/>
                </a:lnTo>
                <a:lnTo>
                  <a:pt x="1712944" y="192144"/>
                </a:lnTo>
                <a:lnTo>
                  <a:pt x="1705389" y="199701"/>
                </a:lnTo>
                <a:lnTo>
                  <a:pt x="1696067" y="199701"/>
                </a:lnTo>
                <a:lnTo>
                  <a:pt x="16902" y="199701"/>
                </a:lnTo>
                <a:lnTo>
                  <a:pt x="7555" y="199701"/>
                </a:lnTo>
                <a:lnTo>
                  <a:pt x="0" y="192144"/>
                </a:lnTo>
                <a:lnTo>
                  <a:pt x="0" y="182798"/>
                </a:lnTo>
                <a:lnTo>
                  <a:pt x="0" y="16902"/>
                </a:lnTo>
                <a:lnTo>
                  <a:pt x="0" y="7581"/>
                </a:lnTo>
                <a:lnTo>
                  <a:pt x="7555" y="0"/>
                </a:lnTo>
                <a:lnTo>
                  <a:pt x="16902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29389" y="2360671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130294" y="0"/>
                </a:moveTo>
                <a:lnTo>
                  <a:pt x="88737" y="9744"/>
                </a:lnTo>
                <a:lnTo>
                  <a:pt x="52923" y="30739"/>
                </a:lnTo>
                <a:lnTo>
                  <a:pt x="24858" y="60975"/>
                </a:lnTo>
                <a:lnTo>
                  <a:pt x="6549" y="98444"/>
                </a:lnTo>
                <a:lnTo>
                  <a:pt x="0" y="141136"/>
                </a:lnTo>
                <a:lnTo>
                  <a:pt x="547" y="153664"/>
                </a:lnTo>
                <a:lnTo>
                  <a:pt x="10569" y="194848"/>
                </a:lnTo>
                <a:lnTo>
                  <a:pt x="31753" y="230316"/>
                </a:lnTo>
                <a:lnTo>
                  <a:pt x="62192" y="258094"/>
                </a:lnTo>
                <a:lnTo>
                  <a:pt x="99983" y="276207"/>
                </a:lnTo>
                <a:lnTo>
                  <a:pt x="143220" y="282680"/>
                </a:lnTo>
                <a:lnTo>
                  <a:pt x="157549" y="281796"/>
                </a:lnTo>
                <a:lnTo>
                  <a:pt x="197741" y="271007"/>
                </a:lnTo>
                <a:lnTo>
                  <a:pt x="232271" y="249291"/>
                </a:lnTo>
                <a:lnTo>
                  <a:pt x="259251" y="218295"/>
                </a:lnTo>
                <a:lnTo>
                  <a:pt x="276794" y="179665"/>
                </a:lnTo>
                <a:lnTo>
                  <a:pt x="283013" y="135046"/>
                </a:lnTo>
                <a:lnTo>
                  <a:pt x="281728" y="121105"/>
                </a:lnTo>
                <a:lnTo>
                  <a:pt x="270053" y="82091"/>
                </a:lnTo>
                <a:lnTo>
                  <a:pt x="247709" y="48682"/>
                </a:lnTo>
                <a:lnTo>
                  <a:pt x="215957" y="22614"/>
                </a:lnTo>
                <a:lnTo>
                  <a:pt x="176465" y="5844"/>
                </a:lnTo>
                <a:lnTo>
                  <a:pt x="130294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29389" y="2360671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0" y="141136"/>
                </a:moveTo>
                <a:lnTo>
                  <a:pt x="6549" y="98444"/>
                </a:lnTo>
                <a:lnTo>
                  <a:pt x="24858" y="60975"/>
                </a:lnTo>
                <a:lnTo>
                  <a:pt x="52923" y="30739"/>
                </a:lnTo>
                <a:lnTo>
                  <a:pt x="88737" y="9744"/>
                </a:lnTo>
                <a:lnTo>
                  <a:pt x="130294" y="0"/>
                </a:lnTo>
                <a:lnTo>
                  <a:pt x="146331" y="617"/>
                </a:lnTo>
                <a:lnTo>
                  <a:pt x="190461" y="10321"/>
                </a:lnTo>
                <a:lnTo>
                  <a:pt x="227558" y="30407"/>
                </a:lnTo>
                <a:lnTo>
                  <a:pt x="256258" y="59085"/>
                </a:lnTo>
                <a:lnTo>
                  <a:pt x="275198" y="94562"/>
                </a:lnTo>
                <a:lnTo>
                  <a:pt x="283013" y="135046"/>
                </a:lnTo>
                <a:lnTo>
                  <a:pt x="282315" y="150483"/>
                </a:lnTo>
                <a:lnTo>
                  <a:pt x="272111" y="193289"/>
                </a:lnTo>
                <a:lnTo>
                  <a:pt x="251213" y="229557"/>
                </a:lnTo>
                <a:lnTo>
                  <a:pt x="221506" y="257642"/>
                </a:lnTo>
                <a:lnTo>
                  <a:pt x="184880" y="275898"/>
                </a:lnTo>
                <a:lnTo>
                  <a:pt x="143220" y="282680"/>
                </a:lnTo>
                <a:lnTo>
                  <a:pt x="128320" y="281937"/>
                </a:lnTo>
                <a:lnTo>
                  <a:pt x="86687" y="271365"/>
                </a:lnTo>
                <a:lnTo>
                  <a:pt x="51135" y="249811"/>
                </a:lnTo>
                <a:lnTo>
                  <a:pt x="23569" y="219250"/>
                </a:lnTo>
                <a:lnTo>
                  <a:pt x="5894" y="181658"/>
                </a:lnTo>
                <a:lnTo>
                  <a:pt x="0" y="14113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02431" y="2433247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137095"/>
                </a:moveTo>
                <a:lnTo>
                  <a:pt x="137082" y="137095"/>
                </a:lnTo>
                <a:lnTo>
                  <a:pt x="137082" y="0"/>
                </a:lnTo>
                <a:lnTo>
                  <a:pt x="0" y="0"/>
                </a:lnTo>
                <a:lnTo>
                  <a:pt x="0" y="137095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02431" y="2433247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137095"/>
                </a:moveTo>
                <a:lnTo>
                  <a:pt x="137082" y="137095"/>
                </a:lnTo>
                <a:lnTo>
                  <a:pt x="137082" y="0"/>
                </a:lnTo>
                <a:lnTo>
                  <a:pt x="0" y="0"/>
                </a:lnTo>
                <a:lnTo>
                  <a:pt x="0" y="13709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85725" y="2139068"/>
            <a:ext cx="1683385" cy="59690"/>
          </a:xfrm>
          <a:custGeom>
            <a:avLst/>
            <a:gdLst/>
            <a:ahLst/>
            <a:cxnLst/>
            <a:rect l="l" t="t" r="r" b="b"/>
            <a:pathLst>
              <a:path w="1683385" h="59689">
                <a:moveTo>
                  <a:pt x="0" y="59607"/>
                </a:moveTo>
                <a:lnTo>
                  <a:pt x="1683025" y="59607"/>
                </a:lnTo>
                <a:lnTo>
                  <a:pt x="1683025" y="0"/>
                </a:lnTo>
                <a:lnTo>
                  <a:pt x="0" y="0"/>
                </a:lnTo>
                <a:lnTo>
                  <a:pt x="0" y="59607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85725" y="2139068"/>
            <a:ext cx="1683385" cy="59690"/>
          </a:xfrm>
          <a:custGeom>
            <a:avLst/>
            <a:gdLst/>
            <a:ahLst/>
            <a:cxnLst/>
            <a:rect l="l" t="t" r="r" b="b"/>
            <a:pathLst>
              <a:path w="1683385" h="59689">
                <a:moveTo>
                  <a:pt x="0" y="59607"/>
                </a:moveTo>
                <a:lnTo>
                  <a:pt x="1683025" y="59607"/>
                </a:lnTo>
                <a:lnTo>
                  <a:pt x="1683025" y="0"/>
                </a:lnTo>
                <a:lnTo>
                  <a:pt x="0" y="0"/>
                </a:lnTo>
                <a:lnTo>
                  <a:pt x="0" y="5960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29389" y="1990491"/>
            <a:ext cx="285115" cy="208279"/>
          </a:xfrm>
          <a:custGeom>
            <a:avLst/>
            <a:gdLst/>
            <a:ahLst/>
            <a:cxnLst/>
            <a:rect l="l" t="t" r="r" b="b"/>
            <a:pathLst>
              <a:path w="285114" h="208280">
                <a:moveTo>
                  <a:pt x="130305" y="0"/>
                </a:moveTo>
                <a:lnTo>
                  <a:pt x="88745" y="9739"/>
                </a:lnTo>
                <a:lnTo>
                  <a:pt x="52928" y="30730"/>
                </a:lnTo>
                <a:lnTo>
                  <a:pt x="24861" y="60963"/>
                </a:lnTo>
                <a:lnTo>
                  <a:pt x="6549" y="98430"/>
                </a:lnTo>
                <a:lnTo>
                  <a:pt x="0" y="141123"/>
                </a:lnTo>
                <a:lnTo>
                  <a:pt x="0" y="208184"/>
                </a:lnTo>
                <a:lnTo>
                  <a:pt x="284628" y="208184"/>
                </a:lnTo>
                <a:lnTo>
                  <a:pt x="284628" y="142622"/>
                </a:lnTo>
                <a:lnTo>
                  <a:pt x="283142" y="142622"/>
                </a:lnTo>
                <a:lnTo>
                  <a:pt x="283014" y="135052"/>
                </a:lnTo>
                <a:lnTo>
                  <a:pt x="275203" y="94564"/>
                </a:lnTo>
                <a:lnTo>
                  <a:pt x="256266" y="59085"/>
                </a:lnTo>
                <a:lnTo>
                  <a:pt x="227567" y="30407"/>
                </a:lnTo>
                <a:lnTo>
                  <a:pt x="190471" y="10321"/>
                </a:lnTo>
                <a:lnTo>
                  <a:pt x="146342" y="617"/>
                </a:lnTo>
                <a:lnTo>
                  <a:pt x="13030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29389" y="1990491"/>
            <a:ext cx="285115" cy="208279"/>
          </a:xfrm>
          <a:custGeom>
            <a:avLst/>
            <a:gdLst/>
            <a:ahLst/>
            <a:cxnLst/>
            <a:rect l="l" t="t" r="r" b="b"/>
            <a:pathLst>
              <a:path w="285114" h="208280">
                <a:moveTo>
                  <a:pt x="0" y="141123"/>
                </a:moveTo>
                <a:lnTo>
                  <a:pt x="6549" y="98430"/>
                </a:lnTo>
                <a:lnTo>
                  <a:pt x="24861" y="60963"/>
                </a:lnTo>
                <a:lnTo>
                  <a:pt x="52928" y="30730"/>
                </a:lnTo>
                <a:lnTo>
                  <a:pt x="88745" y="9739"/>
                </a:lnTo>
                <a:lnTo>
                  <a:pt x="130305" y="0"/>
                </a:lnTo>
                <a:lnTo>
                  <a:pt x="146342" y="617"/>
                </a:lnTo>
                <a:lnTo>
                  <a:pt x="190471" y="10321"/>
                </a:lnTo>
                <a:lnTo>
                  <a:pt x="227567" y="30407"/>
                </a:lnTo>
                <a:lnTo>
                  <a:pt x="256266" y="59085"/>
                </a:lnTo>
                <a:lnTo>
                  <a:pt x="275203" y="94564"/>
                </a:lnTo>
                <a:lnTo>
                  <a:pt x="283014" y="135052"/>
                </a:lnTo>
                <a:lnTo>
                  <a:pt x="283142" y="142622"/>
                </a:lnTo>
                <a:lnTo>
                  <a:pt x="284628" y="142622"/>
                </a:lnTo>
                <a:lnTo>
                  <a:pt x="284628" y="208184"/>
                </a:lnTo>
                <a:lnTo>
                  <a:pt x="0" y="208184"/>
                </a:lnTo>
                <a:lnTo>
                  <a:pt x="0" y="142622"/>
                </a:lnTo>
                <a:lnTo>
                  <a:pt x="0" y="14112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96450" y="2061568"/>
            <a:ext cx="146050" cy="137160"/>
          </a:xfrm>
          <a:custGeom>
            <a:avLst/>
            <a:gdLst/>
            <a:ahLst/>
            <a:cxnLst/>
            <a:rect l="l" t="t" r="r" b="b"/>
            <a:pathLst>
              <a:path w="146050" h="137160">
                <a:moveTo>
                  <a:pt x="134137" y="0"/>
                </a:moveTo>
                <a:lnTo>
                  <a:pt x="11911" y="0"/>
                </a:lnTo>
                <a:lnTo>
                  <a:pt x="0" y="137107"/>
                </a:lnTo>
                <a:lnTo>
                  <a:pt x="146048" y="137107"/>
                </a:lnTo>
                <a:lnTo>
                  <a:pt x="134137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96450" y="2061568"/>
            <a:ext cx="146050" cy="137160"/>
          </a:xfrm>
          <a:custGeom>
            <a:avLst/>
            <a:gdLst/>
            <a:ahLst/>
            <a:cxnLst/>
            <a:rect l="l" t="t" r="r" b="b"/>
            <a:pathLst>
              <a:path w="146050" h="137160">
                <a:moveTo>
                  <a:pt x="11911" y="0"/>
                </a:moveTo>
                <a:lnTo>
                  <a:pt x="134137" y="0"/>
                </a:lnTo>
                <a:lnTo>
                  <a:pt x="146048" y="137107"/>
                </a:lnTo>
                <a:lnTo>
                  <a:pt x="0" y="137107"/>
                </a:lnTo>
                <a:lnTo>
                  <a:pt x="11911" y="0"/>
                </a:lnTo>
                <a:close/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08361" y="2061568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19">
                <a:moveTo>
                  <a:pt x="0" y="0"/>
                </a:moveTo>
                <a:lnTo>
                  <a:pt x="134137" y="134123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93454" y="206009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092" y="0"/>
                </a:moveTo>
                <a:lnTo>
                  <a:pt x="0" y="140065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96547" y="2643361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27441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396547" y="235837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2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67431" y="235574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287614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449970" y="2623322"/>
            <a:ext cx="35560" cy="34925"/>
          </a:xfrm>
          <a:custGeom>
            <a:avLst/>
            <a:gdLst/>
            <a:ahLst/>
            <a:cxnLst/>
            <a:rect l="l" t="t" r="r" b="b"/>
            <a:pathLst>
              <a:path w="35560" h="34925">
                <a:moveTo>
                  <a:pt x="27137" y="0"/>
                </a:moveTo>
                <a:lnTo>
                  <a:pt x="7821" y="0"/>
                </a:lnTo>
                <a:lnTo>
                  <a:pt x="0" y="7821"/>
                </a:lnTo>
                <a:lnTo>
                  <a:pt x="0" y="27150"/>
                </a:lnTo>
                <a:lnTo>
                  <a:pt x="7821" y="34933"/>
                </a:lnTo>
                <a:lnTo>
                  <a:pt x="27137" y="34933"/>
                </a:lnTo>
                <a:lnTo>
                  <a:pt x="34946" y="27150"/>
                </a:lnTo>
                <a:lnTo>
                  <a:pt x="34946" y="7821"/>
                </a:lnTo>
                <a:lnTo>
                  <a:pt x="271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49970" y="233832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137" y="0"/>
                </a:moveTo>
                <a:lnTo>
                  <a:pt x="7821" y="0"/>
                </a:lnTo>
                <a:lnTo>
                  <a:pt x="0" y="7821"/>
                </a:lnTo>
                <a:lnTo>
                  <a:pt x="0" y="27124"/>
                </a:lnTo>
                <a:lnTo>
                  <a:pt x="7821" y="34947"/>
                </a:lnTo>
                <a:lnTo>
                  <a:pt x="27137" y="34947"/>
                </a:lnTo>
                <a:lnTo>
                  <a:pt x="34946" y="27124"/>
                </a:lnTo>
                <a:lnTo>
                  <a:pt x="34946" y="7821"/>
                </a:lnTo>
                <a:lnTo>
                  <a:pt x="271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4346186" y="2432648"/>
            <a:ext cx="153035" cy="1460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32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472942" y="2140402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92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71443" y="2200022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42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67127" y="2141151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16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49641" y="2120351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7124" y="0"/>
                </a:moveTo>
                <a:lnTo>
                  <a:pt x="7823" y="0"/>
                </a:lnTo>
                <a:lnTo>
                  <a:pt x="0" y="7821"/>
                </a:lnTo>
                <a:lnTo>
                  <a:pt x="0" y="27137"/>
                </a:lnTo>
                <a:lnTo>
                  <a:pt x="7823" y="34959"/>
                </a:lnTo>
                <a:lnTo>
                  <a:pt x="27124" y="34959"/>
                </a:lnTo>
                <a:lnTo>
                  <a:pt x="34935" y="27137"/>
                </a:lnTo>
                <a:lnTo>
                  <a:pt x="34935" y="7821"/>
                </a:lnTo>
                <a:lnTo>
                  <a:pt x="27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49641" y="2179971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7124" y="0"/>
                </a:moveTo>
                <a:lnTo>
                  <a:pt x="7823" y="0"/>
                </a:lnTo>
                <a:lnTo>
                  <a:pt x="0" y="7821"/>
                </a:lnTo>
                <a:lnTo>
                  <a:pt x="0" y="27111"/>
                </a:lnTo>
                <a:lnTo>
                  <a:pt x="7823" y="34946"/>
                </a:lnTo>
                <a:lnTo>
                  <a:pt x="27124" y="34946"/>
                </a:lnTo>
                <a:lnTo>
                  <a:pt x="34935" y="27111"/>
                </a:lnTo>
                <a:lnTo>
                  <a:pt x="34935" y="7821"/>
                </a:lnTo>
                <a:lnTo>
                  <a:pt x="271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6556311" y="2214179"/>
            <a:ext cx="153035" cy="85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9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670966" y="1960854"/>
            <a:ext cx="0" cy="725805"/>
          </a:xfrm>
          <a:custGeom>
            <a:avLst/>
            <a:gdLst/>
            <a:ahLst/>
            <a:cxnLst/>
            <a:rect l="l" t="t" r="r" b="b"/>
            <a:pathLst>
              <a:path h="725805">
                <a:moveTo>
                  <a:pt x="0" y="0"/>
                </a:moveTo>
                <a:lnTo>
                  <a:pt x="0" y="725732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05909" y="2501808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4">
                <a:moveTo>
                  <a:pt x="0" y="0"/>
                </a:moveTo>
                <a:lnTo>
                  <a:pt x="2006894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5431708" y="2657737"/>
            <a:ext cx="20574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Helvetica"/>
                <a:cs typeface="Helvetica"/>
              </a:rPr>
              <a:t>196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526417" y="2732138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90023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38520" y="2732138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5">
                <a:moveTo>
                  <a:pt x="0" y="0"/>
                </a:moveTo>
                <a:lnTo>
                  <a:pt x="82596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51645" y="27163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7111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3"/>
                </a:lnTo>
                <a:lnTo>
                  <a:pt x="7810" y="34947"/>
                </a:lnTo>
                <a:lnTo>
                  <a:pt x="27111" y="34947"/>
                </a:lnTo>
                <a:lnTo>
                  <a:pt x="34922" y="27113"/>
                </a:lnTo>
                <a:lnTo>
                  <a:pt x="34922" y="7810"/>
                </a:lnTo>
                <a:lnTo>
                  <a:pt x="271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06404" y="271060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99" y="0"/>
                </a:moveTo>
                <a:lnTo>
                  <a:pt x="7834" y="0"/>
                </a:lnTo>
                <a:lnTo>
                  <a:pt x="0" y="7823"/>
                </a:lnTo>
                <a:lnTo>
                  <a:pt x="0" y="27111"/>
                </a:lnTo>
                <a:lnTo>
                  <a:pt x="7834" y="34933"/>
                </a:lnTo>
                <a:lnTo>
                  <a:pt x="27099" y="34933"/>
                </a:lnTo>
                <a:lnTo>
                  <a:pt x="34933" y="27111"/>
                </a:lnTo>
                <a:lnTo>
                  <a:pt x="34933" y="7823"/>
                </a:lnTo>
                <a:lnTo>
                  <a:pt x="270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69894" y="262240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5952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25896" y="2575118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1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9902" y="4805103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5">
                <a:moveTo>
                  <a:pt x="0" y="292"/>
                </a:moveTo>
                <a:lnTo>
                  <a:pt x="634020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48409" y="3079168"/>
            <a:ext cx="935891" cy="286385"/>
          </a:xfrm>
          <a:custGeom>
            <a:avLst/>
            <a:gdLst/>
            <a:ahLst/>
            <a:cxnLst/>
            <a:rect l="l" t="t" r="r" b="b"/>
            <a:pathLst>
              <a:path w="859155" h="286385">
                <a:moveTo>
                  <a:pt x="0" y="286038"/>
                </a:moveTo>
                <a:lnTo>
                  <a:pt x="858602" y="286038"/>
                </a:lnTo>
                <a:lnTo>
                  <a:pt x="858602" y="0"/>
                </a:lnTo>
                <a:lnTo>
                  <a:pt x="0" y="0"/>
                </a:lnTo>
                <a:lnTo>
                  <a:pt x="0" y="286038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76037" y="3120501"/>
            <a:ext cx="9082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46971" y="3514670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17" y="153553"/>
                </a:lnTo>
                <a:lnTo>
                  <a:pt x="859817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745948" y="3518443"/>
            <a:ext cx="2489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66420" y="4542633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674243" y="3080552"/>
            <a:ext cx="910457" cy="286385"/>
          </a:xfrm>
          <a:custGeom>
            <a:avLst/>
            <a:gdLst/>
            <a:ahLst/>
            <a:cxnLst/>
            <a:rect l="l" t="t" r="r" b="b"/>
            <a:pathLst>
              <a:path w="859154" h="286385">
                <a:moveTo>
                  <a:pt x="0" y="286050"/>
                </a:moveTo>
                <a:lnTo>
                  <a:pt x="858600" y="286050"/>
                </a:lnTo>
                <a:lnTo>
                  <a:pt x="858600" y="0"/>
                </a:lnTo>
                <a:lnTo>
                  <a:pt x="0" y="0"/>
                </a:lnTo>
                <a:lnTo>
                  <a:pt x="0" y="28605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3701849" y="3121898"/>
            <a:ext cx="8828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10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672808" y="3516054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65"/>
                </a:moveTo>
                <a:lnTo>
                  <a:pt x="859805" y="153565"/>
                </a:lnTo>
                <a:lnTo>
                  <a:pt x="859805" y="0"/>
                </a:lnTo>
                <a:lnTo>
                  <a:pt x="0" y="0"/>
                </a:lnTo>
                <a:lnTo>
                  <a:pt x="0" y="15356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3908457" y="3519853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11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53552" y="4497565"/>
            <a:ext cx="169391" cy="183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3543" y="4497527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4">
                <a:moveTo>
                  <a:pt x="247" y="146302"/>
                </a:moveTo>
                <a:lnTo>
                  <a:pt x="240" y="142688"/>
                </a:lnTo>
                <a:lnTo>
                  <a:pt x="222" y="133835"/>
                </a:lnTo>
                <a:lnTo>
                  <a:pt x="194" y="120948"/>
                </a:lnTo>
                <a:lnTo>
                  <a:pt x="160" y="105232"/>
                </a:lnTo>
                <a:lnTo>
                  <a:pt x="54" y="53165"/>
                </a:lnTo>
                <a:lnTo>
                  <a:pt x="0" y="19029"/>
                </a:lnTo>
                <a:lnTo>
                  <a:pt x="5000" y="13485"/>
                </a:lnTo>
                <a:lnTo>
                  <a:pt x="52406" y="1292"/>
                </a:lnTo>
                <a:lnTo>
                  <a:pt x="86706" y="0"/>
                </a:lnTo>
                <a:lnTo>
                  <a:pt x="104356" y="366"/>
                </a:lnTo>
                <a:lnTo>
                  <a:pt x="148967" y="6157"/>
                </a:lnTo>
                <a:lnTo>
                  <a:pt x="171304" y="44419"/>
                </a:lnTo>
                <a:lnTo>
                  <a:pt x="172964" y="96669"/>
                </a:lnTo>
                <a:lnTo>
                  <a:pt x="173552" y="141577"/>
                </a:lnTo>
                <a:lnTo>
                  <a:pt x="173603" y="149821"/>
                </a:lnTo>
                <a:lnTo>
                  <a:pt x="171522" y="157660"/>
                </a:lnTo>
                <a:lnTo>
                  <a:pt x="128868" y="179669"/>
                </a:lnTo>
                <a:lnTo>
                  <a:pt x="93162" y="183463"/>
                </a:lnTo>
                <a:lnTo>
                  <a:pt x="73391" y="182556"/>
                </a:lnTo>
                <a:lnTo>
                  <a:pt x="25730" y="170943"/>
                </a:lnTo>
                <a:lnTo>
                  <a:pt x="247" y="146302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3348" y="4484184"/>
            <a:ext cx="169597" cy="6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3345" y="4484184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1"/>
                </a:moveTo>
                <a:lnTo>
                  <a:pt x="30441" y="7316"/>
                </a:lnTo>
                <a:lnTo>
                  <a:pt x="81785" y="0"/>
                </a:lnTo>
                <a:lnTo>
                  <a:pt x="101879" y="661"/>
                </a:lnTo>
                <a:lnTo>
                  <a:pt x="150056" y="9706"/>
                </a:lnTo>
                <a:lnTo>
                  <a:pt x="173171" y="26373"/>
                </a:lnTo>
                <a:lnTo>
                  <a:pt x="171431" y="34512"/>
                </a:lnTo>
                <a:lnTo>
                  <a:pt x="130334" y="57149"/>
                </a:lnTo>
                <a:lnTo>
                  <a:pt x="95540" y="61236"/>
                </a:lnTo>
                <a:lnTo>
                  <a:pt x="74956" y="60645"/>
                </a:lnTo>
                <a:lnTo>
                  <a:pt x="25952" y="52162"/>
                </a:lnTo>
                <a:lnTo>
                  <a:pt x="0" y="3065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0743" y="4466197"/>
            <a:ext cx="138846" cy="66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0743" y="4466197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90"/>
                </a:moveTo>
                <a:lnTo>
                  <a:pt x="1712" y="37748"/>
                </a:lnTo>
                <a:lnTo>
                  <a:pt x="6609" y="34407"/>
                </a:lnTo>
                <a:lnTo>
                  <a:pt x="14331" y="31304"/>
                </a:lnTo>
                <a:lnTo>
                  <a:pt x="24521" y="27375"/>
                </a:lnTo>
                <a:lnTo>
                  <a:pt x="36817" y="21557"/>
                </a:lnTo>
                <a:lnTo>
                  <a:pt x="50861" y="12786"/>
                </a:lnTo>
                <a:lnTo>
                  <a:pt x="66295" y="0"/>
                </a:lnTo>
                <a:lnTo>
                  <a:pt x="83305" y="12928"/>
                </a:lnTo>
                <a:lnTo>
                  <a:pt x="98371" y="21774"/>
                </a:lnTo>
                <a:lnTo>
                  <a:pt x="111330" y="27544"/>
                </a:lnTo>
                <a:lnTo>
                  <a:pt x="122019" y="31242"/>
                </a:lnTo>
                <a:lnTo>
                  <a:pt x="130277" y="33876"/>
                </a:lnTo>
                <a:lnTo>
                  <a:pt x="135940" y="36451"/>
                </a:lnTo>
                <a:lnTo>
                  <a:pt x="138846" y="39972"/>
                </a:lnTo>
                <a:lnTo>
                  <a:pt x="136439" y="47633"/>
                </a:lnTo>
                <a:lnTo>
                  <a:pt x="129313" y="54263"/>
                </a:lnTo>
                <a:lnTo>
                  <a:pt x="118176" y="59686"/>
                </a:lnTo>
                <a:lnTo>
                  <a:pt x="103733" y="63727"/>
                </a:lnTo>
                <a:lnTo>
                  <a:pt x="86691" y="66208"/>
                </a:lnTo>
                <a:lnTo>
                  <a:pt x="64731" y="65854"/>
                </a:lnTo>
                <a:lnTo>
                  <a:pt x="17328" y="57955"/>
                </a:lnTo>
                <a:lnTo>
                  <a:pt x="22" y="43026"/>
                </a:lnTo>
                <a:lnTo>
                  <a:pt x="0" y="42390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6848" y="4436990"/>
            <a:ext cx="86509" cy="60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96848" y="4436990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9"/>
                </a:moveTo>
                <a:lnTo>
                  <a:pt x="3120" y="19173"/>
                </a:lnTo>
                <a:lnTo>
                  <a:pt x="11672" y="9684"/>
                </a:lnTo>
                <a:lnTo>
                  <a:pt x="24443" y="3007"/>
                </a:lnTo>
                <a:lnTo>
                  <a:pt x="40218" y="0"/>
                </a:lnTo>
                <a:lnTo>
                  <a:pt x="57454" y="1950"/>
                </a:lnTo>
                <a:lnTo>
                  <a:pt x="71457" y="7424"/>
                </a:lnTo>
                <a:lnTo>
                  <a:pt x="81412" y="15680"/>
                </a:lnTo>
                <a:lnTo>
                  <a:pt x="86509" y="25977"/>
                </a:lnTo>
                <a:lnTo>
                  <a:pt x="83986" y="39301"/>
                </a:lnTo>
                <a:lnTo>
                  <a:pt x="76451" y="49834"/>
                </a:lnTo>
                <a:lnTo>
                  <a:pt x="64956" y="57174"/>
                </a:lnTo>
                <a:lnTo>
                  <a:pt x="50553" y="60919"/>
                </a:lnTo>
                <a:lnTo>
                  <a:pt x="32274" y="59343"/>
                </a:lnTo>
                <a:lnTo>
                  <a:pt x="17646" y="54525"/>
                </a:lnTo>
                <a:lnTo>
                  <a:pt x="7131" y="47104"/>
                </a:lnTo>
                <a:lnTo>
                  <a:pt x="1190" y="37724"/>
                </a:lnTo>
                <a:lnTo>
                  <a:pt x="0" y="306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75443" y="4561287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4">
                <a:moveTo>
                  <a:pt x="10516" y="0"/>
                </a:moveTo>
                <a:lnTo>
                  <a:pt x="0" y="0"/>
                </a:lnTo>
                <a:lnTo>
                  <a:pt x="0" y="77856"/>
                </a:lnTo>
                <a:lnTo>
                  <a:pt x="10516" y="77856"/>
                </a:lnTo>
                <a:lnTo>
                  <a:pt x="10516" y="50528"/>
                </a:lnTo>
                <a:lnTo>
                  <a:pt x="22781" y="38820"/>
                </a:lnTo>
                <a:lnTo>
                  <a:pt x="35655" y="38820"/>
                </a:lnTo>
                <a:lnTo>
                  <a:pt x="34871" y="37727"/>
                </a:lnTo>
                <a:lnTo>
                  <a:pt x="10516" y="37727"/>
                </a:lnTo>
                <a:lnTo>
                  <a:pt x="10516" y="0"/>
                </a:lnTo>
                <a:close/>
              </a:path>
              <a:path w="64134" h="78104">
                <a:moveTo>
                  <a:pt x="35655" y="38820"/>
                </a:moveTo>
                <a:lnTo>
                  <a:pt x="22781" y="38820"/>
                </a:lnTo>
                <a:lnTo>
                  <a:pt x="50001" y="77856"/>
                </a:lnTo>
                <a:lnTo>
                  <a:pt x="63667" y="77856"/>
                </a:lnTo>
                <a:lnTo>
                  <a:pt x="35655" y="38820"/>
                </a:lnTo>
                <a:close/>
              </a:path>
              <a:path w="64134" h="78104">
                <a:moveTo>
                  <a:pt x="62798" y="0"/>
                </a:moveTo>
                <a:lnTo>
                  <a:pt x="48265" y="0"/>
                </a:lnTo>
                <a:lnTo>
                  <a:pt x="10516" y="37727"/>
                </a:lnTo>
                <a:lnTo>
                  <a:pt x="34871" y="37727"/>
                </a:lnTo>
                <a:lnTo>
                  <a:pt x="30370" y="31455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46216" y="4580806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3"/>
                </a:moveTo>
                <a:lnTo>
                  <a:pt x="0" y="65283"/>
                </a:lnTo>
                <a:lnTo>
                  <a:pt x="8029" y="78825"/>
                </a:lnTo>
                <a:lnTo>
                  <a:pt x="20041" y="82160"/>
                </a:lnTo>
                <a:lnTo>
                  <a:pt x="39093" y="77067"/>
                </a:lnTo>
                <a:lnTo>
                  <a:pt x="40976" y="74287"/>
                </a:lnTo>
                <a:lnTo>
                  <a:pt x="11272" y="74287"/>
                </a:lnTo>
                <a:lnTo>
                  <a:pt x="9536" y="65283"/>
                </a:lnTo>
                <a:close/>
              </a:path>
              <a:path w="48259" h="82550">
                <a:moveTo>
                  <a:pt x="48051" y="51936"/>
                </a:moveTo>
                <a:lnTo>
                  <a:pt x="38505" y="51936"/>
                </a:lnTo>
                <a:lnTo>
                  <a:pt x="38419" y="54919"/>
                </a:lnTo>
                <a:lnTo>
                  <a:pt x="36759" y="66499"/>
                </a:lnTo>
                <a:lnTo>
                  <a:pt x="23626" y="74259"/>
                </a:lnTo>
                <a:lnTo>
                  <a:pt x="11272" y="74287"/>
                </a:lnTo>
                <a:lnTo>
                  <a:pt x="40976" y="74287"/>
                </a:lnTo>
                <a:lnTo>
                  <a:pt x="46660" y="65897"/>
                </a:lnTo>
                <a:lnTo>
                  <a:pt x="48051" y="54919"/>
                </a:lnTo>
                <a:lnTo>
                  <a:pt x="48051" y="51936"/>
                </a:lnTo>
                <a:close/>
              </a:path>
              <a:path w="48259" h="82550">
                <a:moveTo>
                  <a:pt x="32205" y="0"/>
                </a:moveTo>
                <a:lnTo>
                  <a:pt x="21913" y="0"/>
                </a:lnTo>
                <a:lnTo>
                  <a:pt x="8735" y="4036"/>
                </a:lnTo>
                <a:lnTo>
                  <a:pt x="693" y="14716"/>
                </a:lnTo>
                <a:lnTo>
                  <a:pt x="478" y="28626"/>
                </a:lnTo>
                <a:lnTo>
                  <a:pt x="507" y="33010"/>
                </a:lnTo>
                <a:lnTo>
                  <a:pt x="3396" y="46572"/>
                </a:lnTo>
                <a:lnTo>
                  <a:pt x="10095" y="55925"/>
                </a:lnTo>
                <a:lnTo>
                  <a:pt x="20977" y="59891"/>
                </a:lnTo>
                <a:lnTo>
                  <a:pt x="30792" y="59975"/>
                </a:lnTo>
                <a:lnTo>
                  <a:pt x="35789" y="56407"/>
                </a:lnTo>
                <a:lnTo>
                  <a:pt x="38281" y="52381"/>
                </a:lnTo>
                <a:lnTo>
                  <a:pt x="38281" y="51936"/>
                </a:lnTo>
                <a:lnTo>
                  <a:pt x="48051" y="51936"/>
                </a:lnTo>
                <a:lnTo>
                  <a:pt x="48051" y="51642"/>
                </a:lnTo>
                <a:lnTo>
                  <a:pt x="25130" y="51642"/>
                </a:lnTo>
                <a:lnTo>
                  <a:pt x="12838" y="46436"/>
                </a:lnTo>
                <a:lnTo>
                  <a:pt x="8248" y="33010"/>
                </a:lnTo>
                <a:lnTo>
                  <a:pt x="8135" y="29815"/>
                </a:lnTo>
                <a:lnTo>
                  <a:pt x="10152" y="16927"/>
                </a:lnTo>
                <a:lnTo>
                  <a:pt x="22158" y="8608"/>
                </a:lnTo>
                <a:lnTo>
                  <a:pt x="38096" y="8608"/>
                </a:lnTo>
                <a:lnTo>
                  <a:pt x="36545" y="6399"/>
                </a:lnTo>
                <a:lnTo>
                  <a:pt x="32205" y="0"/>
                </a:lnTo>
                <a:close/>
              </a:path>
              <a:path w="48259" h="82550">
                <a:moveTo>
                  <a:pt x="38096" y="8608"/>
                </a:moveTo>
                <a:lnTo>
                  <a:pt x="22158" y="8608"/>
                </a:lnTo>
                <a:lnTo>
                  <a:pt x="35222" y="15237"/>
                </a:lnTo>
                <a:lnTo>
                  <a:pt x="38812" y="28626"/>
                </a:lnTo>
                <a:lnTo>
                  <a:pt x="34254" y="46376"/>
                </a:lnTo>
                <a:lnTo>
                  <a:pt x="25130" y="51642"/>
                </a:lnTo>
                <a:lnTo>
                  <a:pt x="48051" y="51642"/>
                </a:lnTo>
                <a:lnTo>
                  <a:pt x="48054" y="9650"/>
                </a:lnTo>
                <a:lnTo>
                  <a:pt x="38827" y="9650"/>
                </a:lnTo>
                <a:lnTo>
                  <a:pt x="38096" y="8608"/>
                </a:lnTo>
                <a:close/>
              </a:path>
              <a:path w="48259" h="82550">
                <a:moveTo>
                  <a:pt x="48055" y="1612"/>
                </a:moveTo>
                <a:lnTo>
                  <a:pt x="39051" y="1612"/>
                </a:lnTo>
                <a:lnTo>
                  <a:pt x="39051" y="9650"/>
                </a:lnTo>
                <a:lnTo>
                  <a:pt x="48054" y="9650"/>
                </a:lnTo>
                <a:lnTo>
                  <a:pt x="48055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9843" y="463482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79030" y="4495610"/>
            <a:ext cx="169388" cy="183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79030" y="4495571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4">
                <a:moveTo>
                  <a:pt x="255" y="146302"/>
                </a:moveTo>
                <a:lnTo>
                  <a:pt x="248" y="142688"/>
                </a:lnTo>
                <a:lnTo>
                  <a:pt x="228" y="133835"/>
                </a:lnTo>
                <a:lnTo>
                  <a:pt x="200" y="120948"/>
                </a:lnTo>
                <a:lnTo>
                  <a:pt x="165" y="105232"/>
                </a:lnTo>
                <a:lnTo>
                  <a:pt x="55" y="53165"/>
                </a:lnTo>
                <a:lnTo>
                  <a:pt x="0" y="19029"/>
                </a:lnTo>
                <a:lnTo>
                  <a:pt x="5004" y="13485"/>
                </a:lnTo>
                <a:lnTo>
                  <a:pt x="52413" y="1291"/>
                </a:lnTo>
                <a:lnTo>
                  <a:pt x="86711" y="0"/>
                </a:lnTo>
                <a:lnTo>
                  <a:pt x="104364" y="365"/>
                </a:lnTo>
                <a:lnTo>
                  <a:pt x="148974" y="6151"/>
                </a:lnTo>
                <a:lnTo>
                  <a:pt x="171299" y="44409"/>
                </a:lnTo>
                <a:lnTo>
                  <a:pt x="172955" y="96659"/>
                </a:lnTo>
                <a:lnTo>
                  <a:pt x="173542" y="141572"/>
                </a:lnTo>
                <a:lnTo>
                  <a:pt x="173593" y="149818"/>
                </a:lnTo>
                <a:lnTo>
                  <a:pt x="171513" y="157658"/>
                </a:lnTo>
                <a:lnTo>
                  <a:pt x="128868" y="179668"/>
                </a:lnTo>
                <a:lnTo>
                  <a:pt x="93157" y="183463"/>
                </a:lnTo>
                <a:lnTo>
                  <a:pt x="73382" y="182555"/>
                </a:lnTo>
                <a:lnTo>
                  <a:pt x="25723" y="170941"/>
                </a:lnTo>
                <a:lnTo>
                  <a:pt x="255" y="146302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78840" y="4482227"/>
            <a:ext cx="169578" cy="61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78840" y="4482227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2"/>
                </a:moveTo>
                <a:lnTo>
                  <a:pt x="30448" y="7313"/>
                </a:lnTo>
                <a:lnTo>
                  <a:pt x="81794" y="0"/>
                </a:lnTo>
                <a:lnTo>
                  <a:pt x="101882" y="661"/>
                </a:lnTo>
                <a:lnTo>
                  <a:pt x="150053" y="9710"/>
                </a:lnTo>
                <a:lnTo>
                  <a:pt x="173161" y="26384"/>
                </a:lnTo>
                <a:lnTo>
                  <a:pt x="171419" y="34520"/>
                </a:lnTo>
                <a:lnTo>
                  <a:pt x="130313" y="57150"/>
                </a:lnTo>
                <a:lnTo>
                  <a:pt x="95517" y="61237"/>
                </a:lnTo>
                <a:lnTo>
                  <a:pt x="74935" y="60646"/>
                </a:lnTo>
                <a:lnTo>
                  <a:pt x="25937" y="52159"/>
                </a:lnTo>
                <a:lnTo>
                  <a:pt x="0" y="3065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96249" y="4464214"/>
            <a:ext cx="138833" cy="662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696249" y="4464214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18"/>
                </a:moveTo>
                <a:lnTo>
                  <a:pt x="1711" y="37770"/>
                </a:lnTo>
                <a:lnTo>
                  <a:pt x="6607" y="34426"/>
                </a:lnTo>
                <a:lnTo>
                  <a:pt x="14328" y="31320"/>
                </a:lnTo>
                <a:lnTo>
                  <a:pt x="24516" y="27388"/>
                </a:lnTo>
                <a:lnTo>
                  <a:pt x="36812" y="21567"/>
                </a:lnTo>
                <a:lnTo>
                  <a:pt x="50857" y="12792"/>
                </a:lnTo>
                <a:lnTo>
                  <a:pt x="66292" y="0"/>
                </a:lnTo>
                <a:lnTo>
                  <a:pt x="83293" y="12932"/>
                </a:lnTo>
                <a:lnTo>
                  <a:pt x="98353" y="21781"/>
                </a:lnTo>
                <a:lnTo>
                  <a:pt x="111310" y="27554"/>
                </a:lnTo>
                <a:lnTo>
                  <a:pt x="121999" y="31256"/>
                </a:lnTo>
                <a:lnTo>
                  <a:pt x="130258" y="33892"/>
                </a:lnTo>
                <a:lnTo>
                  <a:pt x="135924" y="36470"/>
                </a:lnTo>
                <a:lnTo>
                  <a:pt x="138833" y="39994"/>
                </a:lnTo>
                <a:lnTo>
                  <a:pt x="136427" y="47656"/>
                </a:lnTo>
                <a:lnTo>
                  <a:pt x="129303" y="54286"/>
                </a:lnTo>
                <a:lnTo>
                  <a:pt x="118168" y="59709"/>
                </a:lnTo>
                <a:lnTo>
                  <a:pt x="103728" y="63750"/>
                </a:lnTo>
                <a:lnTo>
                  <a:pt x="86690" y="66233"/>
                </a:lnTo>
                <a:lnTo>
                  <a:pt x="64722" y="65880"/>
                </a:lnTo>
                <a:lnTo>
                  <a:pt x="17318" y="57982"/>
                </a:lnTo>
                <a:lnTo>
                  <a:pt x="22" y="43054"/>
                </a:lnTo>
                <a:lnTo>
                  <a:pt x="0" y="424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22320" y="4435034"/>
            <a:ext cx="86514" cy="60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22320" y="4435034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9"/>
                </a:moveTo>
                <a:lnTo>
                  <a:pt x="3121" y="19174"/>
                </a:lnTo>
                <a:lnTo>
                  <a:pt x="11675" y="9685"/>
                </a:lnTo>
                <a:lnTo>
                  <a:pt x="24446" y="3008"/>
                </a:lnTo>
                <a:lnTo>
                  <a:pt x="40219" y="0"/>
                </a:lnTo>
                <a:lnTo>
                  <a:pt x="57458" y="1949"/>
                </a:lnTo>
                <a:lnTo>
                  <a:pt x="71461" y="7423"/>
                </a:lnTo>
                <a:lnTo>
                  <a:pt x="81417" y="15678"/>
                </a:lnTo>
                <a:lnTo>
                  <a:pt x="86514" y="25973"/>
                </a:lnTo>
                <a:lnTo>
                  <a:pt x="83993" y="39298"/>
                </a:lnTo>
                <a:lnTo>
                  <a:pt x="76459" y="49832"/>
                </a:lnTo>
                <a:lnTo>
                  <a:pt x="64966" y="57172"/>
                </a:lnTo>
                <a:lnTo>
                  <a:pt x="50564" y="60918"/>
                </a:lnTo>
                <a:lnTo>
                  <a:pt x="32286" y="59343"/>
                </a:lnTo>
                <a:lnTo>
                  <a:pt x="17656" y="54526"/>
                </a:lnTo>
                <a:lnTo>
                  <a:pt x="7138" y="47108"/>
                </a:lnTo>
                <a:lnTo>
                  <a:pt x="1193" y="37730"/>
                </a:lnTo>
                <a:lnTo>
                  <a:pt x="0" y="306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700936" y="4559331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14" y="0"/>
                </a:moveTo>
                <a:lnTo>
                  <a:pt x="0" y="0"/>
                </a:lnTo>
                <a:lnTo>
                  <a:pt x="0" y="77856"/>
                </a:lnTo>
                <a:lnTo>
                  <a:pt x="10514" y="77856"/>
                </a:lnTo>
                <a:lnTo>
                  <a:pt x="10514" y="50528"/>
                </a:lnTo>
                <a:lnTo>
                  <a:pt x="22781" y="38820"/>
                </a:lnTo>
                <a:lnTo>
                  <a:pt x="35647" y="38820"/>
                </a:lnTo>
                <a:lnTo>
                  <a:pt x="34865" y="37729"/>
                </a:lnTo>
                <a:lnTo>
                  <a:pt x="10514" y="37729"/>
                </a:lnTo>
                <a:lnTo>
                  <a:pt x="10514" y="0"/>
                </a:lnTo>
                <a:close/>
              </a:path>
              <a:path w="64135" h="78104">
                <a:moveTo>
                  <a:pt x="35647" y="38820"/>
                </a:moveTo>
                <a:lnTo>
                  <a:pt x="22781" y="38820"/>
                </a:lnTo>
                <a:lnTo>
                  <a:pt x="49982" y="77856"/>
                </a:lnTo>
                <a:lnTo>
                  <a:pt x="63658" y="77856"/>
                </a:lnTo>
                <a:lnTo>
                  <a:pt x="35647" y="38820"/>
                </a:lnTo>
                <a:close/>
              </a:path>
              <a:path w="64135" h="78104">
                <a:moveTo>
                  <a:pt x="62782" y="0"/>
                </a:moveTo>
                <a:lnTo>
                  <a:pt x="48254" y="0"/>
                </a:lnTo>
                <a:lnTo>
                  <a:pt x="10514" y="37729"/>
                </a:lnTo>
                <a:lnTo>
                  <a:pt x="34865" y="37729"/>
                </a:lnTo>
                <a:lnTo>
                  <a:pt x="30363" y="31455"/>
                </a:lnTo>
                <a:lnTo>
                  <a:pt x="62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71705" y="4578850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3" y="65284"/>
                </a:moveTo>
                <a:lnTo>
                  <a:pt x="0" y="65284"/>
                </a:lnTo>
                <a:lnTo>
                  <a:pt x="8027" y="78823"/>
                </a:lnTo>
                <a:lnTo>
                  <a:pt x="20037" y="82161"/>
                </a:lnTo>
                <a:lnTo>
                  <a:pt x="39082" y="77063"/>
                </a:lnTo>
                <a:lnTo>
                  <a:pt x="40961" y="74287"/>
                </a:lnTo>
                <a:lnTo>
                  <a:pt x="11263" y="74287"/>
                </a:lnTo>
                <a:lnTo>
                  <a:pt x="9523" y="65284"/>
                </a:lnTo>
                <a:close/>
              </a:path>
              <a:path w="48260" h="82550">
                <a:moveTo>
                  <a:pt x="48036" y="51937"/>
                </a:moveTo>
                <a:lnTo>
                  <a:pt x="38489" y="51937"/>
                </a:lnTo>
                <a:lnTo>
                  <a:pt x="38404" y="54912"/>
                </a:lnTo>
                <a:lnTo>
                  <a:pt x="36751" y="66489"/>
                </a:lnTo>
                <a:lnTo>
                  <a:pt x="23644" y="74257"/>
                </a:lnTo>
                <a:lnTo>
                  <a:pt x="11263" y="74287"/>
                </a:lnTo>
                <a:lnTo>
                  <a:pt x="40961" y="74287"/>
                </a:lnTo>
                <a:lnTo>
                  <a:pt x="46646" y="65887"/>
                </a:lnTo>
                <a:lnTo>
                  <a:pt x="48036" y="54912"/>
                </a:lnTo>
                <a:lnTo>
                  <a:pt x="48036" y="51937"/>
                </a:lnTo>
                <a:close/>
              </a:path>
              <a:path w="48260" h="82550">
                <a:moveTo>
                  <a:pt x="32191" y="0"/>
                </a:moveTo>
                <a:lnTo>
                  <a:pt x="21906" y="0"/>
                </a:lnTo>
                <a:lnTo>
                  <a:pt x="8726" y="4037"/>
                </a:lnTo>
                <a:lnTo>
                  <a:pt x="687" y="14717"/>
                </a:lnTo>
                <a:lnTo>
                  <a:pt x="472" y="28632"/>
                </a:lnTo>
                <a:lnTo>
                  <a:pt x="494" y="32977"/>
                </a:lnTo>
                <a:lnTo>
                  <a:pt x="3391" y="46576"/>
                </a:lnTo>
                <a:lnTo>
                  <a:pt x="10089" y="55928"/>
                </a:lnTo>
                <a:lnTo>
                  <a:pt x="20971" y="59892"/>
                </a:lnTo>
                <a:lnTo>
                  <a:pt x="30782" y="59975"/>
                </a:lnTo>
                <a:lnTo>
                  <a:pt x="35786" y="56407"/>
                </a:lnTo>
                <a:lnTo>
                  <a:pt x="38273" y="52382"/>
                </a:lnTo>
                <a:lnTo>
                  <a:pt x="38273" y="51937"/>
                </a:lnTo>
                <a:lnTo>
                  <a:pt x="48036" y="51937"/>
                </a:lnTo>
                <a:lnTo>
                  <a:pt x="48036" y="51631"/>
                </a:lnTo>
                <a:lnTo>
                  <a:pt x="25112" y="51631"/>
                </a:lnTo>
                <a:lnTo>
                  <a:pt x="12822" y="46416"/>
                </a:lnTo>
                <a:lnTo>
                  <a:pt x="8250" y="32977"/>
                </a:lnTo>
                <a:lnTo>
                  <a:pt x="8140" y="29817"/>
                </a:lnTo>
                <a:lnTo>
                  <a:pt x="10150" y="16921"/>
                </a:lnTo>
                <a:lnTo>
                  <a:pt x="22159" y="8607"/>
                </a:lnTo>
                <a:lnTo>
                  <a:pt x="38086" y="8607"/>
                </a:lnTo>
                <a:lnTo>
                  <a:pt x="36535" y="6400"/>
                </a:lnTo>
                <a:lnTo>
                  <a:pt x="32191" y="0"/>
                </a:lnTo>
                <a:close/>
              </a:path>
              <a:path w="48260" h="82550">
                <a:moveTo>
                  <a:pt x="38086" y="8607"/>
                </a:moveTo>
                <a:lnTo>
                  <a:pt x="22159" y="8607"/>
                </a:lnTo>
                <a:lnTo>
                  <a:pt x="35218" y="15241"/>
                </a:lnTo>
                <a:lnTo>
                  <a:pt x="38807" y="28632"/>
                </a:lnTo>
                <a:lnTo>
                  <a:pt x="34241" y="46377"/>
                </a:lnTo>
                <a:lnTo>
                  <a:pt x="25112" y="51631"/>
                </a:lnTo>
                <a:lnTo>
                  <a:pt x="48036" y="51631"/>
                </a:lnTo>
                <a:lnTo>
                  <a:pt x="48039" y="9650"/>
                </a:lnTo>
                <a:lnTo>
                  <a:pt x="38820" y="9650"/>
                </a:lnTo>
                <a:lnTo>
                  <a:pt x="38086" y="8607"/>
                </a:lnTo>
                <a:close/>
              </a:path>
              <a:path w="48260" h="82550">
                <a:moveTo>
                  <a:pt x="48040" y="1612"/>
                </a:moveTo>
                <a:lnTo>
                  <a:pt x="39035" y="1612"/>
                </a:lnTo>
                <a:lnTo>
                  <a:pt x="39035" y="9650"/>
                </a:lnTo>
                <a:lnTo>
                  <a:pt x="48039" y="9650"/>
                </a:lnTo>
                <a:lnTo>
                  <a:pt x="48040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5319" y="463285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23694" y="3442377"/>
            <a:ext cx="1810665" cy="12910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800671" y="3453005"/>
            <a:ext cx="1595977" cy="12783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4642302" y="3059932"/>
            <a:ext cx="2456997" cy="46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5125">
              <a:lnSpc>
                <a:spcPts val="900"/>
              </a:lnSpc>
            </a:pPr>
            <a:r>
              <a:rPr lang="el-GR" sz="800" dirty="0" smtClean="0"/>
              <a:t>Διπλός άξονας κορυφής για πόρτες αλερετούρ. Ρυθμιζόμενο σημείο περιστροφής</a:t>
            </a:r>
          </a:p>
          <a:p>
            <a:pPr marL="12700" marR="365125">
              <a:lnSpc>
                <a:spcPts val="900"/>
              </a:lnSpc>
            </a:pP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Do</a:t>
            </a:r>
            <a:r>
              <a:rPr sz="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800" i="1" spc="-30" dirty="0" smtClean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5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j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ust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ot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  <a:p>
            <a:pPr marR="194310" algn="ctr">
              <a:lnSpc>
                <a:spcPct val="100000"/>
              </a:lnSpc>
              <a:spcBef>
                <a:spcPts val="425"/>
              </a:spcBef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Ø 14</a:t>
            </a:r>
            <a:endParaRPr sz="450" dirty="0">
              <a:latin typeface="Helvetica"/>
              <a:cs typeface="Helvetic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410474" y="3059933"/>
            <a:ext cx="1574026" cy="49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800" dirty="0" smtClean="0"/>
              <a:t>Διπλός άξονας κορυφής για πόρτες αλερετούρ.</a:t>
            </a:r>
          </a:p>
          <a:p>
            <a:pPr marL="12700" marR="126364">
              <a:lnSpc>
                <a:spcPts val="900"/>
              </a:lnSpc>
            </a:pP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Do</a:t>
            </a:r>
            <a:r>
              <a:rPr sz="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ub</a:t>
            </a:r>
            <a:r>
              <a:rPr sz="800" i="1" spc="-30" dirty="0" smtClean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  <a:p>
            <a:pPr marR="36195" algn="r">
              <a:lnSpc>
                <a:spcPct val="100000"/>
              </a:lnSpc>
              <a:spcBef>
                <a:spcPts val="180"/>
              </a:spcBef>
            </a:pPr>
            <a:r>
              <a:rPr sz="700" spc="20" dirty="0">
                <a:solidFill>
                  <a:srgbClr val="00A1E4"/>
                </a:solidFill>
                <a:latin typeface="Helvetica"/>
                <a:cs typeface="Helvetica"/>
              </a:rPr>
              <a:t>Ø</a:t>
            </a:r>
            <a:r>
              <a:rPr sz="700" spc="5" dirty="0">
                <a:solidFill>
                  <a:srgbClr val="00A1E4"/>
                </a:solidFill>
                <a:latin typeface="Helvetica"/>
                <a:cs typeface="Helvetica"/>
              </a:rPr>
              <a:t> </a:t>
            </a: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14</a:t>
            </a:r>
            <a:endParaRPr sz="700" dirty="0">
              <a:latin typeface="Helvetica"/>
              <a:cs typeface="Helvetica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3891898" y="4540692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17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361258" y="3964895"/>
            <a:ext cx="130175" cy="1295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20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361258" y="3659542"/>
            <a:ext cx="290830" cy="194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25</a:t>
            </a:r>
            <a:endParaRPr sz="700">
              <a:latin typeface="Helvetica"/>
              <a:cs typeface="Helvetica"/>
            </a:endParaRPr>
          </a:p>
          <a:p>
            <a:pPr marL="77470">
              <a:lnSpc>
                <a:spcPct val="100000"/>
              </a:lnSpc>
              <a:spcBef>
                <a:spcPts val="425"/>
              </a:spcBef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40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099273" y="3742850"/>
            <a:ext cx="13017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6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099273" y="4000419"/>
            <a:ext cx="130175" cy="77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6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445868" y="4142716"/>
            <a:ext cx="129539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90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107181" y="4142716"/>
            <a:ext cx="129539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540672" y="4142716"/>
            <a:ext cx="129539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870730" y="4142716"/>
            <a:ext cx="129539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22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336431" y="4586613"/>
            <a:ext cx="18161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solidFill>
                  <a:srgbClr val="00A1E4"/>
                </a:solidFill>
                <a:latin typeface="Helvetica"/>
                <a:cs typeface="Helvetica"/>
              </a:rPr>
              <a:t>132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536720" y="4363204"/>
            <a:ext cx="130175" cy="1295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27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582213" y="4584254"/>
            <a:ext cx="1835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101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148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198978" y="4590336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40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858876" y="4429975"/>
            <a:ext cx="87630" cy="89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25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238606" y="4425009"/>
            <a:ext cx="171450" cy="93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10</a:t>
            </a:r>
            <a:endParaRPr sz="450">
              <a:latin typeface="Helvetica"/>
              <a:cs typeface="Helvetica"/>
            </a:endParaRPr>
          </a:p>
          <a:p>
            <a:pPr marL="15875">
              <a:lnSpc>
                <a:spcPct val="100000"/>
              </a:lnSpc>
              <a:spcBef>
                <a:spcPts val="120"/>
              </a:spcBef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22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994427" y="4277998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215167" y="4247661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20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161262" y="4288792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598974" y="4247661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72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6232549" y="3589242"/>
            <a:ext cx="175895" cy="92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7</a:t>
            </a:r>
            <a:endParaRPr sz="450">
              <a:latin typeface="Helvetica"/>
              <a:cs typeface="Helvetica"/>
            </a:endParaRPr>
          </a:p>
          <a:p>
            <a:pPr marL="14604">
              <a:lnSpc>
                <a:spcPct val="100000"/>
              </a:lnSpc>
              <a:spcBef>
                <a:spcPts val="155"/>
              </a:spcBef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25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189969" y="3783290"/>
            <a:ext cx="87630" cy="105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3,5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024619" y="3799740"/>
            <a:ext cx="167640" cy="136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5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00A1E4"/>
                </a:solidFill>
                <a:latin typeface="Helvetica"/>
                <a:cs typeface="Helvetica"/>
              </a:rPr>
              <a:t>22,</a:t>
            </a: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793084" y="3871692"/>
            <a:ext cx="162560" cy="147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55</a:t>
            </a:r>
            <a:endParaRPr sz="450">
              <a:latin typeface="Helvetica"/>
              <a:cs typeface="Helvetica"/>
            </a:endParaRPr>
          </a:p>
          <a:p>
            <a:pPr marL="24130">
              <a:lnSpc>
                <a:spcPct val="100000"/>
              </a:lnSpc>
              <a:spcBef>
                <a:spcPts val="50"/>
              </a:spcBef>
            </a:pPr>
            <a:r>
              <a:rPr sz="450" spc="-5" dirty="0">
                <a:solidFill>
                  <a:srgbClr val="00A1E4"/>
                </a:solidFill>
                <a:latin typeface="Helvetica"/>
                <a:cs typeface="Helvetica"/>
              </a:rPr>
              <a:t>42,</a:t>
            </a: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5041450" y="3986715"/>
            <a:ext cx="22669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Min.</a:t>
            </a:r>
            <a:r>
              <a:rPr sz="450" spc="-30" dirty="0">
                <a:solidFill>
                  <a:srgbClr val="00A1E4"/>
                </a:solidFill>
                <a:latin typeface="Helvetica"/>
                <a:cs typeface="Helvetica"/>
              </a:rPr>
              <a:t> </a:t>
            </a: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44</a:t>
            </a:r>
            <a:endParaRPr sz="450">
              <a:latin typeface="Helvetica"/>
              <a:cs typeface="Helvetica"/>
            </a:endParaRPr>
          </a:p>
          <a:p>
            <a:pPr marL="12700">
              <a:lnSpc>
                <a:spcPts val="495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Max.</a:t>
            </a:r>
            <a:r>
              <a:rPr sz="450" spc="-30" dirty="0">
                <a:solidFill>
                  <a:srgbClr val="00A1E4"/>
                </a:solidFill>
                <a:latin typeface="Helvetica"/>
                <a:cs typeface="Helvetica"/>
              </a:rPr>
              <a:t> </a:t>
            </a: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58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008611" y="4140814"/>
            <a:ext cx="13779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10,5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395794" y="4171241"/>
            <a:ext cx="16954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114,5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896401" y="3556523"/>
            <a:ext cx="87630" cy="88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5" dirty="0">
                <a:solidFill>
                  <a:srgbClr val="00A1E4"/>
                </a:solidFill>
                <a:latin typeface="Helvetica"/>
                <a:cs typeface="Helvetica"/>
              </a:rPr>
              <a:t>4</a:t>
            </a: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0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302089" y="4099352"/>
            <a:ext cx="8953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00A1E4"/>
                </a:solidFill>
                <a:latin typeface="Helvetica"/>
                <a:cs typeface="Helvetica"/>
              </a:rPr>
              <a:t>97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39902" y="6638483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4">
                <a:moveTo>
                  <a:pt x="0" y="292"/>
                </a:moveTo>
                <a:lnTo>
                  <a:pt x="634020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8409" y="4912535"/>
            <a:ext cx="935891" cy="286385"/>
          </a:xfrm>
          <a:custGeom>
            <a:avLst/>
            <a:gdLst/>
            <a:ahLst/>
            <a:cxnLst/>
            <a:rect l="l" t="t" r="r" b="b"/>
            <a:pathLst>
              <a:path w="859155" h="286385">
                <a:moveTo>
                  <a:pt x="0" y="286050"/>
                </a:moveTo>
                <a:lnTo>
                  <a:pt x="858602" y="286050"/>
                </a:lnTo>
                <a:lnTo>
                  <a:pt x="858602" y="0"/>
                </a:lnTo>
                <a:lnTo>
                  <a:pt x="0" y="0"/>
                </a:lnTo>
                <a:lnTo>
                  <a:pt x="0" y="28605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476037" y="4953867"/>
            <a:ext cx="9082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46971" y="5348037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65"/>
                </a:moveTo>
                <a:lnTo>
                  <a:pt x="859817" y="153565"/>
                </a:lnTo>
                <a:lnTo>
                  <a:pt x="859817" y="0"/>
                </a:lnTo>
                <a:lnTo>
                  <a:pt x="0" y="0"/>
                </a:lnTo>
                <a:lnTo>
                  <a:pt x="0" y="153565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745948" y="5351823"/>
            <a:ext cx="2489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666420" y="6376013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674243" y="4913932"/>
            <a:ext cx="910457" cy="286385"/>
          </a:xfrm>
          <a:custGeom>
            <a:avLst/>
            <a:gdLst/>
            <a:ahLst/>
            <a:cxnLst/>
            <a:rect l="l" t="t" r="r" b="b"/>
            <a:pathLst>
              <a:path w="859154" h="286385">
                <a:moveTo>
                  <a:pt x="0" y="286038"/>
                </a:moveTo>
                <a:lnTo>
                  <a:pt x="858600" y="286038"/>
                </a:lnTo>
                <a:lnTo>
                  <a:pt x="858600" y="0"/>
                </a:lnTo>
                <a:lnTo>
                  <a:pt x="0" y="0"/>
                </a:lnTo>
                <a:lnTo>
                  <a:pt x="0" y="286038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701849" y="4955277"/>
            <a:ext cx="8828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3672808" y="5349434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05" y="153553"/>
                </a:lnTo>
                <a:lnTo>
                  <a:pt x="859805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3971761" y="5353232"/>
            <a:ext cx="2489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4642300" y="4893312"/>
            <a:ext cx="22283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900"/>
              </a:lnSpc>
            </a:pPr>
            <a:r>
              <a:rPr lang="el-GR" sz="800" dirty="0" smtClean="0"/>
              <a:t>Κάτω </a:t>
            </a:r>
            <a:r>
              <a:rPr lang="el-GR" sz="800" dirty="0" smtClean="0"/>
              <a:t>αριστερός βραχίονας </a:t>
            </a:r>
            <a:r>
              <a:rPr lang="el-GR" sz="800" dirty="0" smtClean="0"/>
              <a:t>από φυσικό ορείχαλκο για πόρτες αλερετούρ. </a:t>
            </a:r>
            <a:r>
              <a:rPr lang="el-GR" sz="800" smtClean="0"/>
              <a:t>Ιταλικός πείρος.</a:t>
            </a:r>
            <a:endParaRPr lang="el-GR" sz="800" dirty="0" smtClean="0"/>
          </a:p>
          <a:p>
            <a:pPr marL="12700" marR="6350">
              <a:lnSpc>
                <a:spcPts val="900"/>
              </a:lnSpc>
            </a:pPr>
            <a:r>
              <a:rPr sz="800" i="1" spc="-110" dirty="0" smtClean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ef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t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410468" y="4893312"/>
            <a:ext cx="203123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900"/>
              </a:lnSpc>
            </a:pPr>
            <a:r>
              <a:rPr lang="el-GR" sz="800" dirty="0" smtClean="0"/>
              <a:t>Δεξιός κάτω βραχίονας από φυσικό ορείχαλκο για πόρτες αλερετούρ. </a:t>
            </a:r>
            <a:r>
              <a:rPr lang="el-GR" sz="800" dirty="0" smtClean="0"/>
              <a:t>Ιταλικός πείρος</a:t>
            </a: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lang="el-GR" sz="800" spc="-75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6350" algn="just">
              <a:lnSpc>
                <a:spcPts val="900"/>
              </a:lnSpc>
            </a:pPr>
            <a:r>
              <a:rPr sz="800" spc="-8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i="1" spc="-6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ht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53552" y="6330944"/>
            <a:ext cx="169391" cy="1834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3543" y="6330894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5">
                <a:moveTo>
                  <a:pt x="247" y="146313"/>
                </a:moveTo>
                <a:lnTo>
                  <a:pt x="240" y="142700"/>
                </a:lnTo>
                <a:lnTo>
                  <a:pt x="222" y="133847"/>
                </a:lnTo>
                <a:lnTo>
                  <a:pt x="194" y="120960"/>
                </a:lnTo>
                <a:lnTo>
                  <a:pt x="160" y="105244"/>
                </a:lnTo>
                <a:lnTo>
                  <a:pt x="54" y="53177"/>
                </a:lnTo>
                <a:lnTo>
                  <a:pt x="0" y="19041"/>
                </a:lnTo>
                <a:lnTo>
                  <a:pt x="5000" y="13493"/>
                </a:lnTo>
                <a:lnTo>
                  <a:pt x="52404" y="1293"/>
                </a:lnTo>
                <a:lnTo>
                  <a:pt x="86702" y="0"/>
                </a:lnTo>
                <a:lnTo>
                  <a:pt x="104353" y="366"/>
                </a:lnTo>
                <a:lnTo>
                  <a:pt x="148965" y="6156"/>
                </a:lnTo>
                <a:lnTo>
                  <a:pt x="171303" y="44420"/>
                </a:lnTo>
                <a:lnTo>
                  <a:pt x="172964" y="96672"/>
                </a:lnTo>
                <a:lnTo>
                  <a:pt x="173552" y="141580"/>
                </a:lnTo>
                <a:lnTo>
                  <a:pt x="173603" y="149823"/>
                </a:lnTo>
                <a:lnTo>
                  <a:pt x="171522" y="157661"/>
                </a:lnTo>
                <a:lnTo>
                  <a:pt x="128867" y="179669"/>
                </a:lnTo>
                <a:lnTo>
                  <a:pt x="93161" y="183463"/>
                </a:lnTo>
                <a:lnTo>
                  <a:pt x="73389" y="182556"/>
                </a:lnTo>
                <a:lnTo>
                  <a:pt x="25728" y="170948"/>
                </a:lnTo>
                <a:lnTo>
                  <a:pt x="247" y="146313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3348" y="6317563"/>
            <a:ext cx="169597" cy="6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3345" y="6317563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1"/>
                </a:moveTo>
                <a:lnTo>
                  <a:pt x="30441" y="7316"/>
                </a:lnTo>
                <a:lnTo>
                  <a:pt x="81785" y="0"/>
                </a:lnTo>
                <a:lnTo>
                  <a:pt x="101879" y="661"/>
                </a:lnTo>
                <a:lnTo>
                  <a:pt x="150056" y="9706"/>
                </a:lnTo>
                <a:lnTo>
                  <a:pt x="173171" y="26373"/>
                </a:lnTo>
                <a:lnTo>
                  <a:pt x="171431" y="34512"/>
                </a:lnTo>
                <a:lnTo>
                  <a:pt x="130334" y="57148"/>
                </a:lnTo>
                <a:lnTo>
                  <a:pt x="95539" y="61235"/>
                </a:lnTo>
                <a:lnTo>
                  <a:pt x="74955" y="60644"/>
                </a:lnTo>
                <a:lnTo>
                  <a:pt x="25951" y="52161"/>
                </a:lnTo>
                <a:lnTo>
                  <a:pt x="0" y="30651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0743" y="6299566"/>
            <a:ext cx="138847" cy="66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70743" y="6299566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88"/>
                </a:moveTo>
                <a:lnTo>
                  <a:pt x="1712" y="37746"/>
                </a:lnTo>
                <a:lnTo>
                  <a:pt x="6610" y="34405"/>
                </a:lnTo>
                <a:lnTo>
                  <a:pt x="14334" y="31302"/>
                </a:lnTo>
                <a:lnTo>
                  <a:pt x="24525" y="27373"/>
                </a:lnTo>
                <a:lnTo>
                  <a:pt x="36823" y="21556"/>
                </a:lnTo>
                <a:lnTo>
                  <a:pt x="50869" y="12786"/>
                </a:lnTo>
                <a:lnTo>
                  <a:pt x="66305" y="0"/>
                </a:lnTo>
                <a:lnTo>
                  <a:pt x="83313" y="12928"/>
                </a:lnTo>
                <a:lnTo>
                  <a:pt x="98378" y="21774"/>
                </a:lnTo>
                <a:lnTo>
                  <a:pt x="111336" y="27543"/>
                </a:lnTo>
                <a:lnTo>
                  <a:pt x="122024" y="31241"/>
                </a:lnTo>
                <a:lnTo>
                  <a:pt x="130281" y="33875"/>
                </a:lnTo>
                <a:lnTo>
                  <a:pt x="135943" y="36450"/>
                </a:lnTo>
                <a:lnTo>
                  <a:pt x="138847" y="39973"/>
                </a:lnTo>
                <a:lnTo>
                  <a:pt x="136439" y="47638"/>
                </a:lnTo>
                <a:lnTo>
                  <a:pt x="129314" y="54270"/>
                </a:lnTo>
                <a:lnTo>
                  <a:pt x="118177" y="59695"/>
                </a:lnTo>
                <a:lnTo>
                  <a:pt x="103734" y="63736"/>
                </a:lnTo>
                <a:lnTo>
                  <a:pt x="86694" y="66217"/>
                </a:lnTo>
                <a:lnTo>
                  <a:pt x="64734" y="65864"/>
                </a:lnTo>
                <a:lnTo>
                  <a:pt x="17330" y="57963"/>
                </a:lnTo>
                <a:lnTo>
                  <a:pt x="23" y="43027"/>
                </a:lnTo>
                <a:lnTo>
                  <a:pt x="0" y="4238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6848" y="6270369"/>
            <a:ext cx="86509" cy="60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96848" y="6270369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8"/>
                </a:moveTo>
                <a:lnTo>
                  <a:pt x="3120" y="19172"/>
                </a:lnTo>
                <a:lnTo>
                  <a:pt x="11673" y="9683"/>
                </a:lnTo>
                <a:lnTo>
                  <a:pt x="24444" y="3007"/>
                </a:lnTo>
                <a:lnTo>
                  <a:pt x="40219" y="0"/>
                </a:lnTo>
                <a:lnTo>
                  <a:pt x="57455" y="1950"/>
                </a:lnTo>
                <a:lnTo>
                  <a:pt x="71458" y="7424"/>
                </a:lnTo>
                <a:lnTo>
                  <a:pt x="81413" y="15680"/>
                </a:lnTo>
                <a:lnTo>
                  <a:pt x="86509" y="25977"/>
                </a:lnTo>
                <a:lnTo>
                  <a:pt x="83986" y="39302"/>
                </a:lnTo>
                <a:lnTo>
                  <a:pt x="76451" y="49834"/>
                </a:lnTo>
                <a:lnTo>
                  <a:pt x="64955" y="57174"/>
                </a:lnTo>
                <a:lnTo>
                  <a:pt x="50553" y="60919"/>
                </a:lnTo>
                <a:lnTo>
                  <a:pt x="32274" y="59343"/>
                </a:lnTo>
                <a:lnTo>
                  <a:pt x="17646" y="54525"/>
                </a:lnTo>
                <a:lnTo>
                  <a:pt x="7131" y="47104"/>
                </a:lnTo>
                <a:lnTo>
                  <a:pt x="1191" y="37724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75443" y="6394667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4">
                <a:moveTo>
                  <a:pt x="10516" y="0"/>
                </a:moveTo>
                <a:lnTo>
                  <a:pt x="0" y="0"/>
                </a:lnTo>
                <a:lnTo>
                  <a:pt x="0" y="77854"/>
                </a:lnTo>
                <a:lnTo>
                  <a:pt x="10516" y="77854"/>
                </a:lnTo>
                <a:lnTo>
                  <a:pt x="10516" y="50515"/>
                </a:lnTo>
                <a:lnTo>
                  <a:pt x="22781" y="38807"/>
                </a:lnTo>
                <a:lnTo>
                  <a:pt x="35655" y="38807"/>
                </a:lnTo>
                <a:lnTo>
                  <a:pt x="34880" y="37727"/>
                </a:lnTo>
                <a:lnTo>
                  <a:pt x="10516" y="37727"/>
                </a:lnTo>
                <a:lnTo>
                  <a:pt x="10516" y="0"/>
                </a:lnTo>
                <a:close/>
              </a:path>
              <a:path w="64134" h="78104">
                <a:moveTo>
                  <a:pt x="35655" y="38807"/>
                </a:moveTo>
                <a:lnTo>
                  <a:pt x="22781" y="38807"/>
                </a:lnTo>
                <a:lnTo>
                  <a:pt x="50001" y="77854"/>
                </a:lnTo>
                <a:lnTo>
                  <a:pt x="63667" y="77854"/>
                </a:lnTo>
                <a:lnTo>
                  <a:pt x="35655" y="38807"/>
                </a:lnTo>
                <a:close/>
              </a:path>
              <a:path w="64134" h="78104">
                <a:moveTo>
                  <a:pt x="62798" y="0"/>
                </a:moveTo>
                <a:lnTo>
                  <a:pt x="48265" y="0"/>
                </a:lnTo>
                <a:lnTo>
                  <a:pt x="10516" y="37727"/>
                </a:lnTo>
                <a:lnTo>
                  <a:pt x="34880" y="37727"/>
                </a:lnTo>
                <a:lnTo>
                  <a:pt x="30370" y="31441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46216" y="6414184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4"/>
                </a:moveTo>
                <a:lnTo>
                  <a:pt x="0" y="65284"/>
                </a:lnTo>
                <a:lnTo>
                  <a:pt x="8029" y="78822"/>
                </a:lnTo>
                <a:lnTo>
                  <a:pt x="20041" y="82161"/>
                </a:lnTo>
                <a:lnTo>
                  <a:pt x="39089" y="77068"/>
                </a:lnTo>
                <a:lnTo>
                  <a:pt x="40973" y="74287"/>
                </a:lnTo>
                <a:lnTo>
                  <a:pt x="11272" y="74287"/>
                </a:lnTo>
                <a:lnTo>
                  <a:pt x="9536" y="65284"/>
                </a:lnTo>
                <a:close/>
              </a:path>
              <a:path w="48259" h="82550">
                <a:moveTo>
                  <a:pt x="48051" y="51937"/>
                </a:moveTo>
                <a:lnTo>
                  <a:pt x="38505" y="51937"/>
                </a:lnTo>
                <a:lnTo>
                  <a:pt x="38419" y="54913"/>
                </a:lnTo>
                <a:lnTo>
                  <a:pt x="36761" y="66493"/>
                </a:lnTo>
                <a:lnTo>
                  <a:pt x="23643" y="74258"/>
                </a:lnTo>
                <a:lnTo>
                  <a:pt x="11272" y="74287"/>
                </a:lnTo>
                <a:lnTo>
                  <a:pt x="40973" y="74287"/>
                </a:lnTo>
                <a:lnTo>
                  <a:pt x="46659" y="65895"/>
                </a:lnTo>
                <a:lnTo>
                  <a:pt x="48051" y="54913"/>
                </a:lnTo>
                <a:lnTo>
                  <a:pt x="48051" y="51937"/>
                </a:lnTo>
                <a:close/>
              </a:path>
              <a:path w="48259" h="82550">
                <a:moveTo>
                  <a:pt x="32205" y="0"/>
                </a:moveTo>
                <a:lnTo>
                  <a:pt x="21913" y="0"/>
                </a:lnTo>
                <a:lnTo>
                  <a:pt x="8733" y="4038"/>
                </a:lnTo>
                <a:lnTo>
                  <a:pt x="691" y="14719"/>
                </a:lnTo>
                <a:lnTo>
                  <a:pt x="477" y="28628"/>
                </a:lnTo>
                <a:lnTo>
                  <a:pt x="501" y="32988"/>
                </a:lnTo>
                <a:lnTo>
                  <a:pt x="3396" y="46574"/>
                </a:lnTo>
                <a:lnTo>
                  <a:pt x="10097" y="55927"/>
                </a:lnTo>
                <a:lnTo>
                  <a:pt x="20981" y="59891"/>
                </a:lnTo>
                <a:lnTo>
                  <a:pt x="30792" y="59975"/>
                </a:lnTo>
                <a:lnTo>
                  <a:pt x="35789" y="56395"/>
                </a:lnTo>
                <a:lnTo>
                  <a:pt x="38281" y="52382"/>
                </a:lnTo>
                <a:lnTo>
                  <a:pt x="38281" y="51937"/>
                </a:lnTo>
                <a:lnTo>
                  <a:pt x="48051" y="51937"/>
                </a:lnTo>
                <a:lnTo>
                  <a:pt x="48051" y="51631"/>
                </a:lnTo>
                <a:lnTo>
                  <a:pt x="25122" y="51631"/>
                </a:lnTo>
                <a:lnTo>
                  <a:pt x="12831" y="46419"/>
                </a:lnTo>
                <a:lnTo>
                  <a:pt x="8247" y="32988"/>
                </a:lnTo>
                <a:lnTo>
                  <a:pt x="8135" y="29817"/>
                </a:lnTo>
                <a:lnTo>
                  <a:pt x="10152" y="16923"/>
                </a:lnTo>
                <a:lnTo>
                  <a:pt x="22158" y="8609"/>
                </a:lnTo>
                <a:lnTo>
                  <a:pt x="38096" y="8609"/>
                </a:lnTo>
                <a:lnTo>
                  <a:pt x="36545" y="6400"/>
                </a:lnTo>
                <a:lnTo>
                  <a:pt x="32205" y="0"/>
                </a:lnTo>
                <a:close/>
              </a:path>
              <a:path w="48259" h="82550">
                <a:moveTo>
                  <a:pt x="38096" y="8609"/>
                </a:moveTo>
                <a:lnTo>
                  <a:pt x="22158" y="8609"/>
                </a:lnTo>
                <a:lnTo>
                  <a:pt x="35225" y="15241"/>
                </a:lnTo>
                <a:lnTo>
                  <a:pt x="38812" y="28628"/>
                </a:lnTo>
                <a:lnTo>
                  <a:pt x="34250" y="46376"/>
                </a:lnTo>
                <a:lnTo>
                  <a:pt x="25122" y="51631"/>
                </a:lnTo>
                <a:lnTo>
                  <a:pt x="48051" y="51631"/>
                </a:lnTo>
                <a:lnTo>
                  <a:pt x="48054" y="9651"/>
                </a:lnTo>
                <a:lnTo>
                  <a:pt x="38827" y="9651"/>
                </a:lnTo>
                <a:lnTo>
                  <a:pt x="38096" y="8609"/>
                </a:lnTo>
                <a:close/>
              </a:path>
              <a:path w="48259" h="82550">
                <a:moveTo>
                  <a:pt x="48055" y="1612"/>
                </a:moveTo>
                <a:lnTo>
                  <a:pt x="39051" y="1612"/>
                </a:lnTo>
                <a:lnTo>
                  <a:pt x="39051" y="9651"/>
                </a:lnTo>
                <a:lnTo>
                  <a:pt x="48054" y="9651"/>
                </a:lnTo>
                <a:lnTo>
                  <a:pt x="48055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99843" y="646819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3891898" y="6374070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3679030" y="6328978"/>
            <a:ext cx="169388" cy="1834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79030" y="6328938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5">
                <a:moveTo>
                  <a:pt x="255" y="146313"/>
                </a:moveTo>
                <a:lnTo>
                  <a:pt x="248" y="142697"/>
                </a:lnTo>
                <a:lnTo>
                  <a:pt x="228" y="133843"/>
                </a:lnTo>
                <a:lnTo>
                  <a:pt x="200" y="120956"/>
                </a:lnTo>
                <a:lnTo>
                  <a:pt x="165" y="105240"/>
                </a:lnTo>
                <a:lnTo>
                  <a:pt x="55" y="53175"/>
                </a:lnTo>
                <a:lnTo>
                  <a:pt x="0" y="19034"/>
                </a:lnTo>
                <a:lnTo>
                  <a:pt x="5003" y="13487"/>
                </a:lnTo>
                <a:lnTo>
                  <a:pt x="52412" y="1291"/>
                </a:lnTo>
                <a:lnTo>
                  <a:pt x="86710" y="0"/>
                </a:lnTo>
                <a:lnTo>
                  <a:pt x="104363" y="366"/>
                </a:lnTo>
                <a:lnTo>
                  <a:pt x="148972" y="6158"/>
                </a:lnTo>
                <a:lnTo>
                  <a:pt x="171298" y="44421"/>
                </a:lnTo>
                <a:lnTo>
                  <a:pt x="172955" y="96672"/>
                </a:lnTo>
                <a:lnTo>
                  <a:pt x="173542" y="141579"/>
                </a:lnTo>
                <a:lnTo>
                  <a:pt x="173593" y="149822"/>
                </a:lnTo>
                <a:lnTo>
                  <a:pt x="171512" y="157661"/>
                </a:lnTo>
                <a:lnTo>
                  <a:pt x="128866" y="179668"/>
                </a:lnTo>
                <a:lnTo>
                  <a:pt x="93154" y="183462"/>
                </a:lnTo>
                <a:lnTo>
                  <a:pt x="73378" y="182555"/>
                </a:lnTo>
                <a:lnTo>
                  <a:pt x="25719" y="170944"/>
                </a:lnTo>
                <a:lnTo>
                  <a:pt x="255" y="146313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78840" y="6315595"/>
            <a:ext cx="169578" cy="612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78840" y="6315595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2"/>
                </a:moveTo>
                <a:lnTo>
                  <a:pt x="30448" y="7313"/>
                </a:lnTo>
                <a:lnTo>
                  <a:pt x="81794" y="0"/>
                </a:lnTo>
                <a:lnTo>
                  <a:pt x="101882" y="661"/>
                </a:lnTo>
                <a:lnTo>
                  <a:pt x="150053" y="9710"/>
                </a:lnTo>
                <a:lnTo>
                  <a:pt x="173161" y="26384"/>
                </a:lnTo>
                <a:lnTo>
                  <a:pt x="171419" y="34519"/>
                </a:lnTo>
                <a:lnTo>
                  <a:pt x="130313" y="57149"/>
                </a:lnTo>
                <a:lnTo>
                  <a:pt x="95516" y="61235"/>
                </a:lnTo>
                <a:lnTo>
                  <a:pt x="74935" y="60645"/>
                </a:lnTo>
                <a:lnTo>
                  <a:pt x="25936" y="52158"/>
                </a:lnTo>
                <a:lnTo>
                  <a:pt x="0" y="3065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96249" y="6297579"/>
            <a:ext cx="138833" cy="66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96249" y="6297579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19"/>
                </a:moveTo>
                <a:lnTo>
                  <a:pt x="1711" y="37776"/>
                </a:lnTo>
                <a:lnTo>
                  <a:pt x="6607" y="34434"/>
                </a:lnTo>
                <a:lnTo>
                  <a:pt x="14329" y="31330"/>
                </a:lnTo>
                <a:lnTo>
                  <a:pt x="24517" y="27398"/>
                </a:lnTo>
                <a:lnTo>
                  <a:pt x="36813" y="21575"/>
                </a:lnTo>
                <a:lnTo>
                  <a:pt x="50859" y="12797"/>
                </a:lnTo>
                <a:lnTo>
                  <a:pt x="66295" y="0"/>
                </a:lnTo>
                <a:lnTo>
                  <a:pt x="83295" y="12937"/>
                </a:lnTo>
                <a:lnTo>
                  <a:pt x="98355" y="21790"/>
                </a:lnTo>
                <a:lnTo>
                  <a:pt x="111311" y="27565"/>
                </a:lnTo>
                <a:lnTo>
                  <a:pt x="122000" y="31267"/>
                </a:lnTo>
                <a:lnTo>
                  <a:pt x="130259" y="33903"/>
                </a:lnTo>
                <a:lnTo>
                  <a:pt x="135925" y="36477"/>
                </a:lnTo>
                <a:lnTo>
                  <a:pt x="138833" y="39998"/>
                </a:lnTo>
                <a:lnTo>
                  <a:pt x="136427" y="47659"/>
                </a:lnTo>
                <a:lnTo>
                  <a:pt x="129304" y="54290"/>
                </a:lnTo>
                <a:lnTo>
                  <a:pt x="118170" y="59716"/>
                </a:lnTo>
                <a:lnTo>
                  <a:pt x="103731" y="63760"/>
                </a:lnTo>
                <a:lnTo>
                  <a:pt x="86694" y="66245"/>
                </a:lnTo>
                <a:lnTo>
                  <a:pt x="64726" y="65892"/>
                </a:lnTo>
                <a:lnTo>
                  <a:pt x="17322" y="57989"/>
                </a:lnTo>
                <a:lnTo>
                  <a:pt x="23" y="43058"/>
                </a:lnTo>
                <a:lnTo>
                  <a:pt x="0" y="424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722320" y="6268413"/>
            <a:ext cx="86514" cy="60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722320" y="6268413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60">
                <a:moveTo>
                  <a:pt x="0" y="30618"/>
                </a:moveTo>
                <a:lnTo>
                  <a:pt x="3121" y="19173"/>
                </a:lnTo>
                <a:lnTo>
                  <a:pt x="11675" y="9684"/>
                </a:lnTo>
                <a:lnTo>
                  <a:pt x="24447" y="3008"/>
                </a:lnTo>
                <a:lnTo>
                  <a:pt x="40220" y="0"/>
                </a:lnTo>
                <a:lnTo>
                  <a:pt x="57459" y="1950"/>
                </a:lnTo>
                <a:lnTo>
                  <a:pt x="71462" y="7423"/>
                </a:lnTo>
                <a:lnTo>
                  <a:pt x="81418" y="15678"/>
                </a:lnTo>
                <a:lnTo>
                  <a:pt x="86514" y="25973"/>
                </a:lnTo>
                <a:lnTo>
                  <a:pt x="83993" y="39299"/>
                </a:lnTo>
                <a:lnTo>
                  <a:pt x="76459" y="49832"/>
                </a:lnTo>
                <a:lnTo>
                  <a:pt x="64965" y="57172"/>
                </a:lnTo>
                <a:lnTo>
                  <a:pt x="50563" y="60918"/>
                </a:lnTo>
                <a:lnTo>
                  <a:pt x="32286" y="59343"/>
                </a:lnTo>
                <a:lnTo>
                  <a:pt x="17656" y="54526"/>
                </a:lnTo>
                <a:lnTo>
                  <a:pt x="7138" y="47108"/>
                </a:lnTo>
                <a:lnTo>
                  <a:pt x="1193" y="37730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00936" y="6392711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14" y="0"/>
                </a:moveTo>
                <a:lnTo>
                  <a:pt x="0" y="0"/>
                </a:lnTo>
                <a:lnTo>
                  <a:pt x="0" y="77843"/>
                </a:lnTo>
                <a:lnTo>
                  <a:pt x="10514" y="77843"/>
                </a:lnTo>
                <a:lnTo>
                  <a:pt x="10514" y="50515"/>
                </a:lnTo>
                <a:lnTo>
                  <a:pt x="22781" y="38807"/>
                </a:lnTo>
                <a:lnTo>
                  <a:pt x="35647" y="38807"/>
                </a:lnTo>
                <a:lnTo>
                  <a:pt x="34864" y="37715"/>
                </a:lnTo>
                <a:lnTo>
                  <a:pt x="10514" y="37715"/>
                </a:lnTo>
                <a:lnTo>
                  <a:pt x="10514" y="0"/>
                </a:lnTo>
                <a:close/>
              </a:path>
              <a:path w="64135" h="78104">
                <a:moveTo>
                  <a:pt x="35647" y="38807"/>
                </a:moveTo>
                <a:lnTo>
                  <a:pt x="22781" y="38807"/>
                </a:lnTo>
                <a:lnTo>
                  <a:pt x="49982" y="77843"/>
                </a:lnTo>
                <a:lnTo>
                  <a:pt x="63658" y="77843"/>
                </a:lnTo>
                <a:lnTo>
                  <a:pt x="35647" y="38807"/>
                </a:lnTo>
                <a:close/>
              </a:path>
              <a:path w="64135" h="78104">
                <a:moveTo>
                  <a:pt x="62782" y="0"/>
                </a:moveTo>
                <a:lnTo>
                  <a:pt x="48254" y="0"/>
                </a:lnTo>
                <a:lnTo>
                  <a:pt x="10514" y="37715"/>
                </a:lnTo>
                <a:lnTo>
                  <a:pt x="34864" y="37715"/>
                </a:lnTo>
                <a:lnTo>
                  <a:pt x="30363" y="31442"/>
                </a:lnTo>
                <a:lnTo>
                  <a:pt x="62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771705" y="6412228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3" y="65271"/>
                </a:moveTo>
                <a:lnTo>
                  <a:pt x="0" y="65271"/>
                </a:lnTo>
                <a:lnTo>
                  <a:pt x="8026" y="78817"/>
                </a:lnTo>
                <a:lnTo>
                  <a:pt x="20037" y="82149"/>
                </a:lnTo>
                <a:lnTo>
                  <a:pt x="39082" y="77054"/>
                </a:lnTo>
                <a:lnTo>
                  <a:pt x="40963" y="74275"/>
                </a:lnTo>
                <a:lnTo>
                  <a:pt x="11263" y="74275"/>
                </a:lnTo>
                <a:lnTo>
                  <a:pt x="9523" y="65271"/>
                </a:lnTo>
                <a:close/>
              </a:path>
              <a:path w="48260" h="82550">
                <a:moveTo>
                  <a:pt x="48036" y="51925"/>
                </a:moveTo>
                <a:lnTo>
                  <a:pt x="38489" y="51925"/>
                </a:lnTo>
                <a:lnTo>
                  <a:pt x="38405" y="54902"/>
                </a:lnTo>
                <a:lnTo>
                  <a:pt x="36749" y="66483"/>
                </a:lnTo>
                <a:lnTo>
                  <a:pt x="23629" y="74247"/>
                </a:lnTo>
                <a:lnTo>
                  <a:pt x="11263" y="74275"/>
                </a:lnTo>
                <a:lnTo>
                  <a:pt x="40963" y="74275"/>
                </a:lnTo>
                <a:lnTo>
                  <a:pt x="46646" y="65881"/>
                </a:lnTo>
                <a:lnTo>
                  <a:pt x="48036" y="54902"/>
                </a:lnTo>
                <a:lnTo>
                  <a:pt x="48036" y="51925"/>
                </a:lnTo>
                <a:close/>
              </a:path>
              <a:path w="48260" h="82550">
                <a:moveTo>
                  <a:pt x="32191" y="0"/>
                </a:moveTo>
                <a:lnTo>
                  <a:pt x="21906" y="0"/>
                </a:lnTo>
                <a:lnTo>
                  <a:pt x="8723" y="4035"/>
                </a:lnTo>
                <a:lnTo>
                  <a:pt x="685" y="14715"/>
                </a:lnTo>
                <a:lnTo>
                  <a:pt x="471" y="28620"/>
                </a:lnTo>
                <a:lnTo>
                  <a:pt x="495" y="32987"/>
                </a:lnTo>
                <a:lnTo>
                  <a:pt x="3392" y="46574"/>
                </a:lnTo>
                <a:lnTo>
                  <a:pt x="10094" y="55922"/>
                </a:lnTo>
                <a:lnTo>
                  <a:pt x="20980" y="59881"/>
                </a:lnTo>
                <a:lnTo>
                  <a:pt x="30782" y="59964"/>
                </a:lnTo>
                <a:lnTo>
                  <a:pt x="35786" y="56395"/>
                </a:lnTo>
                <a:lnTo>
                  <a:pt x="38273" y="52383"/>
                </a:lnTo>
                <a:lnTo>
                  <a:pt x="38273" y="51925"/>
                </a:lnTo>
                <a:lnTo>
                  <a:pt x="48036" y="51925"/>
                </a:lnTo>
                <a:lnTo>
                  <a:pt x="48036" y="51631"/>
                </a:lnTo>
                <a:lnTo>
                  <a:pt x="25119" y="51631"/>
                </a:lnTo>
                <a:lnTo>
                  <a:pt x="12828" y="46421"/>
                </a:lnTo>
                <a:lnTo>
                  <a:pt x="8252" y="32987"/>
                </a:lnTo>
                <a:lnTo>
                  <a:pt x="8140" y="29804"/>
                </a:lnTo>
                <a:lnTo>
                  <a:pt x="10150" y="16909"/>
                </a:lnTo>
                <a:lnTo>
                  <a:pt x="22161" y="8595"/>
                </a:lnTo>
                <a:lnTo>
                  <a:pt x="38083" y="8595"/>
                </a:lnTo>
                <a:lnTo>
                  <a:pt x="36535" y="6400"/>
                </a:lnTo>
                <a:lnTo>
                  <a:pt x="32191" y="0"/>
                </a:lnTo>
                <a:close/>
              </a:path>
              <a:path w="48260" h="82550">
                <a:moveTo>
                  <a:pt x="38083" y="8595"/>
                </a:moveTo>
                <a:lnTo>
                  <a:pt x="22161" y="8595"/>
                </a:lnTo>
                <a:lnTo>
                  <a:pt x="35216" y="15227"/>
                </a:lnTo>
                <a:lnTo>
                  <a:pt x="38807" y="28620"/>
                </a:lnTo>
                <a:lnTo>
                  <a:pt x="34245" y="46367"/>
                </a:lnTo>
                <a:lnTo>
                  <a:pt x="25119" y="51631"/>
                </a:lnTo>
                <a:lnTo>
                  <a:pt x="48036" y="51631"/>
                </a:lnTo>
                <a:lnTo>
                  <a:pt x="48039" y="9639"/>
                </a:lnTo>
                <a:lnTo>
                  <a:pt x="38820" y="9639"/>
                </a:lnTo>
                <a:lnTo>
                  <a:pt x="38083" y="8595"/>
                </a:lnTo>
                <a:close/>
              </a:path>
              <a:path w="48260" h="82550">
                <a:moveTo>
                  <a:pt x="48040" y="1612"/>
                </a:moveTo>
                <a:lnTo>
                  <a:pt x="39035" y="1612"/>
                </a:lnTo>
                <a:lnTo>
                  <a:pt x="39035" y="9639"/>
                </a:lnTo>
                <a:lnTo>
                  <a:pt x="48039" y="9639"/>
                </a:lnTo>
                <a:lnTo>
                  <a:pt x="48040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825319" y="646623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581622" y="5794410"/>
            <a:ext cx="1205865" cy="575945"/>
          </a:xfrm>
          <a:custGeom>
            <a:avLst/>
            <a:gdLst/>
            <a:ahLst/>
            <a:cxnLst/>
            <a:rect l="l" t="t" r="r" b="b"/>
            <a:pathLst>
              <a:path w="1205864" h="575945">
                <a:moveTo>
                  <a:pt x="1205703" y="0"/>
                </a:moveTo>
                <a:lnTo>
                  <a:pt x="1156398" y="2943"/>
                </a:lnTo>
                <a:lnTo>
                  <a:pt x="1109029" y="11640"/>
                </a:lnTo>
                <a:lnTo>
                  <a:pt x="1063901" y="25892"/>
                </a:lnTo>
                <a:lnTo>
                  <a:pt x="1021316" y="45501"/>
                </a:lnTo>
                <a:lnTo>
                  <a:pt x="981578" y="70266"/>
                </a:lnTo>
                <a:lnTo>
                  <a:pt x="944991" y="99990"/>
                </a:lnTo>
                <a:lnTo>
                  <a:pt x="911856" y="134473"/>
                </a:lnTo>
                <a:lnTo>
                  <a:pt x="882479" y="173516"/>
                </a:lnTo>
                <a:lnTo>
                  <a:pt x="857162" y="216921"/>
                </a:lnTo>
                <a:lnTo>
                  <a:pt x="836208" y="264488"/>
                </a:lnTo>
                <a:lnTo>
                  <a:pt x="833390" y="276583"/>
                </a:lnTo>
                <a:lnTo>
                  <a:pt x="827376" y="287598"/>
                </a:lnTo>
                <a:lnTo>
                  <a:pt x="795368" y="311969"/>
                </a:lnTo>
                <a:lnTo>
                  <a:pt x="756701" y="318941"/>
                </a:lnTo>
                <a:lnTo>
                  <a:pt x="44085" y="318941"/>
                </a:lnTo>
                <a:lnTo>
                  <a:pt x="29918" y="321270"/>
                </a:lnTo>
                <a:lnTo>
                  <a:pt x="17661" y="327747"/>
                </a:lnTo>
                <a:lnTo>
                  <a:pt x="8080" y="337604"/>
                </a:lnTo>
                <a:lnTo>
                  <a:pt x="1943" y="350074"/>
                </a:lnTo>
                <a:lnTo>
                  <a:pt x="0" y="531568"/>
                </a:lnTo>
                <a:lnTo>
                  <a:pt x="2331" y="545750"/>
                </a:lnTo>
                <a:lnTo>
                  <a:pt x="8812" y="558009"/>
                </a:lnTo>
                <a:lnTo>
                  <a:pt x="18673" y="567582"/>
                </a:lnTo>
                <a:lnTo>
                  <a:pt x="31144" y="573705"/>
                </a:lnTo>
                <a:lnTo>
                  <a:pt x="963259" y="575633"/>
                </a:lnTo>
                <a:lnTo>
                  <a:pt x="977438" y="573306"/>
                </a:lnTo>
                <a:lnTo>
                  <a:pt x="989701" y="566833"/>
                </a:lnTo>
                <a:lnTo>
                  <a:pt x="999280" y="556979"/>
                </a:lnTo>
                <a:lnTo>
                  <a:pt x="1005407" y="544508"/>
                </a:lnTo>
                <a:lnTo>
                  <a:pt x="1007336" y="420543"/>
                </a:lnTo>
                <a:lnTo>
                  <a:pt x="1007780" y="400958"/>
                </a:lnTo>
                <a:lnTo>
                  <a:pt x="1016885" y="355990"/>
                </a:lnTo>
                <a:lnTo>
                  <a:pt x="1205703" y="334497"/>
                </a:lnTo>
                <a:lnTo>
                  <a:pt x="1205703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81622" y="5794410"/>
            <a:ext cx="1205865" cy="575945"/>
          </a:xfrm>
          <a:custGeom>
            <a:avLst/>
            <a:gdLst/>
            <a:ahLst/>
            <a:cxnLst/>
            <a:rect l="l" t="t" r="r" b="b"/>
            <a:pathLst>
              <a:path w="1205864" h="575945">
                <a:moveTo>
                  <a:pt x="756701" y="318941"/>
                </a:moveTo>
                <a:lnTo>
                  <a:pt x="44085" y="318941"/>
                </a:lnTo>
                <a:lnTo>
                  <a:pt x="29918" y="321270"/>
                </a:lnTo>
                <a:lnTo>
                  <a:pt x="17661" y="327747"/>
                </a:lnTo>
                <a:lnTo>
                  <a:pt x="8080" y="337604"/>
                </a:lnTo>
                <a:lnTo>
                  <a:pt x="1943" y="350074"/>
                </a:lnTo>
                <a:lnTo>
                  <a:pt x="0" y="531568"/>
                </a:lnTo>
                <a:lnTo>
                  <a:pt x="2331" y="545750"/>
                </a:lnTo>
                <a:lnTo>
                  <a:pt x="8812" y="558009"/>
                </a:lnTo>
                <a:lnTo>
                  <a:pt x="18673" y="567582"/>
                </a:lnTo>
                <a:lnTo>
                  <a:pt x="31144" y="573705"/>
                </a:lnTo>
                <a:lnTo>
                  <a:pt x="963259" y="575633"/>
                </a:lnTo>
                <a:lnTo>
                  <a:pt x="977438" y="573306"/>
                </a:lnTo>
                <a:lnTo>
                  <a:pt x="989701" y="566833"/>
                </a:lnTo>
                <a:lnTo>
                  <a:pt x="999280" y="556979"/>
                </a:lnTo>
                <a:lnTo>
                  <a:pt x="1005407" y="544508"/>
                </a:lnTo>
                <a:lnTo>
                  <a:pt x="1007336" y="420543"/>
                </a:lnTo>
                <a:lnTo>
                  <a:pt x="1007780" y="400958"/>
                </a:lnTo>
                <a:lnTo>
                  <a:pt x="1016885" y="355990"/>
                </a:lnTo>
                <a:lnTo>
                  <a:pt x="1205703" y="334497"/>
                </a:lnTo>
                <a:lnTo>
                  <a:pt x="1205703" y="0"/>
                </a:lnTo>
                <a:lnTo>
                  <a:pt x="1156398" y="2943"/>
                </a:lnTo>
                <a:lnTo>
                  <a:pt x="1109029" y="11640"/>
                </a:lnTo>
                <a:lnTo>
                  <a:pt x="1063901" y="25892"/>
                </a:lnTo>
                <a:lnTo>
                  <a:pt x="1021316" y="45501"/>
                </a:lnTo>
                <a:lnTo>
                  <a:pt x="981578" y="70266"/>
                </a:lnTo>
                <a:lnTo>
                  <a:pt x="944991" y="99990"/>
                </a:lnTo>
                <a:lnTo>
                  <a:pt x="911856" y="134473"/>
                </a:lnTo>
                <a:lnTo>
                  <a:pt x="882479" y="173516"/>
                </a:lnTo>
                <a:lnTo>
                  <a:pt x="857162" y="216921"/>
                </a:lnTo>
                <a:lnTo>
                  <a:pt x="836208" y="264488"/>
                </a:lnTo>
                <a:lnTo>
                  <a:pt x="833390" y="276583"/>
                </a:lnTo>
                <a:lnTo>
                  <a:pt x="827376" y="287598"/>
                </a:lnTo>
                <a:lnTo>
                  <a:pt x="795368" y="311969"/>
                </a:lnTo>
                <a:lnTo>
                  <a:pt x="767613" y="318780"/>
                </a:lnTo>
                <a:lnTo>
                  <a:pt x="756701" y="31894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66002" y="648890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59">
                <a:moveTo>
                  <a:pt x="27376" y="0"/>
                </a:moveTo>
                <a:lnTo>
                  <a:pt x="7886" y="0"/>
                </a:lnTo>
                <a:lnTo>
                  <a:pt x="0" y="7899"/>
                </a:lnTo>
                <a:lnTo>
                  <a:pt x="0" y="27378"/>
                </a:lnTo>
                <a:lnTo>
                  <a:pt x="7886" y="35265"/>
                </a:lnTo>
                <a:lnTo>
                  <a:pt x="27376" y="35265"/>
                </a:lnTo>
                <a:lnTo>
                  <a:pt x="35269" y="27378"/>
                </a:lnTo>
                <a:lnTo>
                  <a:pt x="35269" y="7899"/>
                </a:lnTo>
                <a:lnTo>
                  <a:pt x="273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756213" y="648890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378" y="0"/>
                </a:moveTo>
                <a:lnTo>
                  <a:pt x="7899" y="0"/>
                </a:lnTo>
                <a:lnTo>
                  <a:pt x="0" y="7899"/>
                </a:lnTo>
                <a:lnTo>
                  <a:pt x="0" y="27378"/>
                </a:lnTo>
                <a:lnTo>
                  <a:pt x="7899" y="35265"/>
                </a:lnTo>
                <a:lnTo>
                  <a:pt x="27378" y="35265"/>
                </a:lnTo>
                <a:lnTo>
                  <a:pt x="35278" y="27378"/>
                </a:lnTo>
                <a:lnTo>
                  <a:pt x="35278" y="7899"/>
                </a:lnTo>
                <a:lnTo>
                  <a:pt x="273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247236" y="622007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7" y="0"/>
                </a:moveTo>
                <a:lnTo>
                  <a:pt x="7936" y="0"/>
                </a:lnTo>
                <a:lnTo>
                  <a:pt x="0" y="7948"/>
                </a:lnTo>
                <a:lnTo>
                  <a:pt x="0" y="27581"/>
                </a:lnTo>
                <a:lnTo>
                  <a:pt x="7936" y="35518"/>
                </a:lnTo>
                <a:lnTo>
                  <a:pt x="27567" y="35518"/>
                </a:lnTo>
                <a:lnTo>
                  <a:pt x="35518" y="27581"/>
                </a:lnTo>
                <a:lnTo>
                  <a:pt x="35518" y="7948"/>
                </a:lnTo>
                <a:lnTo>
                  <a:pt x="275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247236" y="594266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7" y="0"/>
                </a:moveTo>
                <a:lnTo>
                  <a:pt x="7936" y="0"/>
                </a:lnTo>
                <a:lnTo>
                  <a:pt x="0" y="7923"/>
                </a:lnTo>
                <a:lnTo>
                  <a:pt x="0" y="27529"/>
                </a:lnTo>
                <a:lnTo>
                  <a:pt x="7936" y="35505"/>
                </a:lnTo>
                <a:lnTo>
                  <a:pt x="27567" y="35505"/>
                </a:lnTo>
                <a:lnTo>
                  <a:pt x="35518" y="27529"/>
                </a:lnTo>
                <a:lnTo>
                  <a:pt x="35518" y="7923"/>
                </a:lnTo>
                <a:lnTo>
                  <a:pt x="275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08134" y="579487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4">
                <a:moveTo>
                  <a:pt x="156698" y="0"/>
                </a:moveTo>
                <a:lnTo>
                  <a:pt x="114668" y="8557"/>
                </a:lnTo>
                <a:lnTo>
                  <a:pt x="77131" y="26823"/>
                </a:lnTo>
                <a:lnTo>
                  <a:pt x="45492" y="53392"/>
                </a:lnTo>
                <a:lnTo>
                  <a:pt x="21154" y="86862"/>
                </a:lnTo>
                <a:lnTo>
                  <a:pt x="5522" y="125827"/>
                </a:lnTo>
                <a:lnTo>
                  <a:pt x="0" y="168885"/>
                </a:lnTo>
                <a:lnTo>
                  <a:pt x="12" y="170929"/>
                </a:lnTo>
                <a:lnTo>
                  <a:pt x="5886" y="213223"/>
                </a:lnTo>
                <a:lnTo>
                  <a:pt x="21652" y="251498"/>
                </a:lnTo>
                <a:lnTo>
                  <a:pt x="46083" y="284410"/>
                </a:lnTo>
                <a:lnTo>
                  <a:pt x="77949" y="310616"/>
                </a:lnTo>
                <a:lnTo>
                  <a:pt x="116024" y="328773"/>
                </a:lnTo>
                <a:lnTo>
                  <a:pt x="159079" y="337536"/>
                </a:lnTo>
                <a:lnTo>
                  <a:pt x="174325" y="338138"/>
                </a:lnTo>
                <a:lnTo>
                  <a:pt x="188567" y="337128"/>
                </a:lnTo>
                <a:lnTo>
                  <a:pt x="229005" y="327303"/>
                </a:lnTo>
                <a:lnTo>
                  <a:pt x="265000" y="308145"/>
                </a:lnTo>
                <a:lnTo>
                  <a:pt x="295245" y="280765"/>
                </a:lnTo>
                <a:lnTo>
                  <a:pt x="318437" y="246272"/>
                </a:lnTo>
                <a:lnTo>
                  <a:pt x="333270" y="205776"/>
                </a:lnTo>
                <a:lnTo>
                  <a:pt x="338439" y="160385"/>
                </a:lnTo>
                <a:lnTo>
                  <a:pt x="337163" y="146401"/>
                </a:lnTo>
                <a:lnTo>
                  <a:pt x="326722" y="106744"/>
                </a:lnTo>
                <a:lnTo>
                  <a:pt x="307122" y="71508"/>
                </a:lnTo>
                <a:lnTo>
                  <a:pt x="279341" y="41954"/>
                </a:lnTo>
                <a:lnTo>
                  <a:pt x="244359" y="19344"/>
                </a:lnTo>
                <a:lnTo>
                  <a:pt x="203151" y="4939"/>
                </a:lnTo>
                <a:lnTo>
                  <a:pt x="15669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08134" y="579487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4">
                <a:moveTo>
                  <a:pt x="0" y="168885"/>
                </a:moveTo>
                <a:lnTo>
                  <a:pt x="5522" y="125827"/>
                </a:lnTo>
                <a:lnTo>
                  <a:pt x="21154" y="86862"/>
                </a:lnTo>
                <a:lnTo>
                  <a:pt x="45492" y="53392"/>
                </a:lnTo>
                <a:lnTo>
                  <a:pt x="77131" y="26823"/>
                </a:lnTo>
                <a:lnTo>
                  <a:pt x="114668" y="8557"/>
                </a:lnTo>
                <a:lnTo>
                  <a:pt x="156698" y="0"/>
                </a:lnTo>
                <a:lnTo>
                  <a:pt x="172705" y="516"/>
                </a:lnTo>
                <a:lnTo>
                  <a:pt x="217518" y="8751"/>
                </a:lnTo>
                <a:lnTo>
                  <a:pt x="256759" y="26031"/>
                </a:lnTo>
                <a:lnTo>
                  <a:pt x="289450" y="51096"/>
                </a:lnTo>
                <a:lnTo>
                  <a:pt x="314613" y="82684"/>
                </a:lnTo>
                <a:lnTo>
                  <a:pt x="331268" y="119534"/>
                </a:lnTo>
                <a:lnTo>
                  <a:pt x="338439" y="160385"/>
                </a:lnTo>
                <a:lnTo>
                  <a:pt x="337870" y="175991"/>
                </a:lnTo>
                <a:lnTo>
                  <a:pt x="329335" y="219873"/>
                </a:lnTo>
                <a:lnTo>
                  <a:pt x="311571" y="258492"/>
                </a:lnTo>
                <a:lnTo>
                  <a:pt x="285883" y="290737"/>
                </a:lnTo>
                <a:lnTo>
                  <a:pt x="253576" y="315500"/>
                </a:lnTo>
                <a:lnTo>
                  <a:pt x="215955" y="331670"/>
                </a:lnTo>
                <a:lnTo>
                  <a:pt x="174325" y="338138"/>
                </a:lnTo>
                <a:lnTo>
                  <a:pt x="159079" y="337536"/>
                </a:lnTo>
                <a:lnTo>
                  <a:pt x="116024" y="328773"/>
                </a:lnTo>
                <a:lnTo>
                  <a:pt x="77949" y="310616"/>
                </a:lnTo>
                <a:lnTo>
                  <a:pt x="46083" y="284410"/>
                </a:lnTo>
                <a:lnTo>
                  <a:pt x="21652" y="251498"/>
                </a:lnTo>
                <a:lnTo>
                  <a:pt x="5886" y="213223"/>
                </a:lnTo>
                <a:lnTo>
                  <a:pt x="12" y="170929"/>
                </a:lnTo>
                <a:lnTo>
                  <a:pt x="0" y="16888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691627" y="5877918"/>
            <a:ext cx="172085" cy="172085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0" y="8558"/>
                </a:moveTo>
                <a:lnTo>
                  <a:pt x="163154" y="0"/>
                </a:lnTo>
                <a:lnTo>
                  <a:pt x="171700" y="163102"/>
                </a:lnTo>
                <a:lnTo>
                  <a:pt x="8559" y="171711"/>
                </a:lnTo>
                <a:lnTo>
                  <a:pt x="0" y="855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53327" y="609821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374" y="0"/>
                </a:moveTo>
                <a:lnTo>
                  <a:pt x="7898" y="0"/>
                </a:lnTo>
                <a:lnTo>
                  <a:pt x="0" y="7910"/>
                </a:lnTo>
                <a:lnTo>
                  <a:pt x="0" y="27378"/>
                </a:lnTo>
                <a:lnTo>
                  <a:pt x="7898" y="35276"/>
                </a:lnTo>
                <a:lnTo>
                  <a:pt x="27374" y="35276"/>
                </a:lnTo>
                <a:lnTo>
                  <a:pt x="35267" y="27378"/>
                </a:lnTo>
                <a:lnTo>
                  <a:pt x="35267" y="7910"/>
                </a:lnTo>
                <a:lnTo>
                  <a:pt x="27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53327" y="633756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374" y="0"/>
                </a:moveTo>
                <a:lnTo>
                  <a:pt x="7904" y="0"/>
                </a:lnTo>
                <a:lnTo>
                  <a:pt x="0" y="7899"/>
                </a:lnTo>
                <a:lnTo>
                  <a:pt x="0" y="27353"/>
                </a:lnTo>
                <a:lnTo>
                  <a:pt x="7904" y="35265"/>
                </a:lnTo>
                <a:lnTo>
                  <a:pt x="27374" y="35265"/>
                </a:lnTo>
                <a:lnTo>
                  <a:pt x="35267" y="27353"/>
                </a:lnTo>
                <a:lnTo>
                  <a:pt x="35267" y="7899"/>
                </a:lnTo>
                <a:lnTo>
                  <a:pt x="273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581622" y="5632400"/>
            <a:ext cx="1069975" cy="71755"/>
          </a:xfrm>
          <a:custGeom>
            <a:avLst/>
            <a:gdLst/>
            <a:ahLst/>
            <a:cxnLst/>
            <a:rect l="l" t="t" r="r" b="b"/>
            <a:pathLst>
              <a:path w="1069975" h="71754">
                <a:moveTo>
                  <a:pt x="0" y="71531"/>
                </a:moveTo>
                <a:lnTo>
                  <a:pt x="1069484" y="71531"/>
                </a:lnTo>
                <a:lnTo>
                  <a:pt x="1069484" y="0"/>
                </a:lnTo>
                <a:lnTo>
                  <a:pt x="0" y="0"/>
                </a:lnTo>
                <a:lnTo>
                  <a:pt x="0" y="71531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581622" y="5632400"/>
            <a:ext cx="1069975" cy="71755"/>
          </a:xfrm>
          <a:custGeom>
            <a:avLst/>
            <a:gdLst/>
            <a:ahLst/>
            <a:cxnLst/>
            <a:rect l="l" t="t" r="r" b="b"/>
            <a:pathLst>
              <a:path w="1069975" h="71754">
                <a:moveTo>
                  <a:pt x="0" y="71531"/>
                </a:moveTo>
                <a:lnTo>
                  <a:pt x="1069484" y="71531"/>
                </a:lnTo>
                <a:lnTo>
                  <a:pt x="1069484" y="0"/>
                </a:lnTo>
                <a:lnTo>
                  <a:pt x="0" y="0"/>
                </a:lnTo>
                <a:lnTo>
                  <a:pt x="0" y="7153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601556" y="5454096"/>
            <a:ext cx="341630" cy="250190"/>
          </a:xfrm>
          <a:custGeom>
            <a:avLst/>
            <a:gdLst/>
            <a:ahLst/>
            <a:cxnLst/>
            <a:rect l="l" t="t" r="r" b="b"/>
            <a:pathLst>
              <a:path w="341630" h="250189">
                <a:moveTo>
                  <a:pt x="185259" y="0"/>
                </a:moveTo>
                <a:lnTo>
                  <a:pt x="138575" y="4867"/>
                </a:lnTo>
                <a:lnTo>
                  <a:pt x="97185" y="19128"/>
                </a:lnTo>
                <a:lnTo>
                  <a:pt x="62036" y="41541"/>
                </a:lnTo>
                <a:lnTo>
                  <a:pt x="34074" y="70865"/>
                </a:lnTo>
                <a:lnTo>
                  <a:pt x="14244" y="105859"/>
                </a:lnTo>
                <a:lnTo>
                  <a:pt x="3493" y="145281"/>
                </a:lnTo>
                <a:lnTo>
                  <a:pt x="1814" y="171141"/>
                </a:lnTo>
                <a:lnTo>
                  <a:pt x="0" y="171141"/>
                </a:lnTo>
                <a:lnTo>
                  <a:pt x="0" y="249835"/>
                </a:lnTo>
                <a:lnTo>
                  <a:pt x="341608" y="249835"/>
                </a:lnTo>
                <a:lnTo>
                  <a:pt x="341608" y="169377"/>
                </a:lnTo>
                <a:lnTo>
                  <a:pt x="340979" y="154650"/>
                </a:lnTo>
                <a:lnTo>
                  <a:pt x="331957" y="112780"/>
                </a:lnTo>
                <a:lnTo>
                  <a:pt x="313320" y="75456"/>
                </a:lnTo>
                <a:lnTo>
                  <a:pt x="286461" y="44070"/>
                </a:lnTo>
                <a:lnTo>
                  <a:pt x="252777" y="20016"/>
                </a:lnTo>
                <a:lnTo>
                  <a:pt x="213663" y="4686"/>
                </a:lnTo>
                <a:lnTo>
                  <a:pt x="199660" y="1755"/>
                </a:lnTo>
                <a:lnTo>
                  <a:pt x="18525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601556" y="5454096"/>
            <a:ext cx="341630" cy="250190"/>
          </a:xfrm>
          <a:custGeom>
            <a:avLst/>
            <a:gdLst/>
            <a:ahLst/>
            <a:cxnLst/>
            <a:rect l="l" t="t" r="r" b="b"/>
            <a:pathLst>
              <a:path w="341630" h="250189">
                <a:moveTo>
                  <a:pt x="341608" y="169377"/>
                </a:moveTo>
                <a:lnTo>
                  <a:pt x="336102" y="126300"/>
                </a:lnTo>
                <a:lnTo>
                  <a:pt x="320515" y="87306"/>
                </a:lnTo>
                <a:lnTo>
                  <a:pt x="296241" y="53786"/>
                </a:lnTo>
                <a:lnTo>
                  <a:pt x="264677" y="27134"/>
                </a:lnTo>
                <a:lnTo>
                  <a:pt x="227218" y="8741"/>
                </a:lnTo>
                <a:lnTo>
                  <a:pt x="185259" y="0"/>
                </a:lnTo>
                <a:lnTo>
                  <a:pt x="169168" y="502"/>
                </a:lnTo>
                <a:lnTo>
                  <a:pt x="124143" y="8638"/>
                </a:lnTo>
                <a:lnTo>
                  <a:pt x="84729" y="25754"/>
                </a:lnTo>
                <a:lnTo>
                  <a:pt x="51870" y="50609"/>
                </a:lnTo>
                <a:lnTo>
                  <a:pt x="26514" y="81961"/>
                </a:lnTo>
                <a:lnTo>
                  <a:pt x="9605" y="118569"/>
                </a:lnTo>
                <a:lnTo>
                  <a:pt x="2090" y="159191"/>
                </a:lnTo>
                <a:lnTo>
                  <a:pt x="1814" y="171141"/>
                </a:lnTo>
                <a:lnTo>
                  <a:pt x="0" y="171141"/>
                </a:lnTo>
                <a:lnTo>
                  <a:pt x="0" y="249835"/>
                </a:lnTo>
                <a:lnTo>
                  <a:pt x="341608" y="249835"/>
                </a:lnTo>
                <a:lnTo>
                  <a:pt x="341608" y="171141"/>
                </a:lnTo>
                <a:lnTo>
                  <a:pt x="341608" y="16937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44237" y="561308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392" y="0"/>
                </a:moveTo>
                <a:lnTo>
                  <a:pt x="7898" y="0"/>
                </a:lnTo>
                <a:lnTo>
                  <a:pt x="0" y="7886"/>
                </a:lnTo>
                <a:lnTo>
                  <a:pt x="0" y="27378"/>
                </a:lnTo>
                <a:lnTo>
                  <a:pt x="7898" y="35265"/>
                </a:lnTo>
                <a:lnTo>
                  <a:pt x="27392" y="35265"/>
                </a:lnTo>
                <a:lnTo>
                  <a:pt x="35280" y="27378"/>
                </a:lnTo>
                <a:lnTo>
                  <a:pt x="35280" y="7886"/>
                </a:lnTo>
                <a:lnTo>
                  <a:pt x="27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444237" y="568414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7392" y="0"/>
                </a:moveTo>
                <a:lnTo>
                  <a:pt x="7898" y="0"/>
                </a:lnTo>
                <a:lnTo>
                  <a:pt x="0" y="7885"/>
                </a:lnTo>
                <a:lnTo>
                  <a:pt x="0" y="27378"/>
                </a:lnTo>
                <a:lnTo>
                  <a:pt x="7898" y="35264"/>
                </a:lnTo>
                <a:lnTo>
                  <a:pt x="27392" y="35264"/>
                </a:lnTo>
                <a:lnTo>
                  <a:pt x="35280" y="27378"/>
                </a:lnTo>
                <a:lnTo>
                  <a:pt x="35280" y="7885"/>
                </a:lnTo>
                <a:lnTo>
                  <a:pt x="273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571473" y="6488903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365" y="0"/>
                </a:moveTo>
                <a:lnTo>
                  <a:pt x="7885" y="0"/>
                </a:lnTo>
                <a:lnTo>
                  <a:pt x="0" y="7899"/>
                </a:lnTo>
                <a:lnTo>
                  <a:pt x="0" y="27378"/>
                </a:lnTo>
                <a:lnTo>
                  <a:pt x="7885" y="35265"/>
                </a:lnTo>
                <a:lnTo>
                  <a:pt x="27365" y="35265"/>
                </a:lnTo>
                <a:lnTo>
                  <a:pt x="35264" y="27378"/>
                </a:lnTo>
                <a:lnTo>
                  <a:pt x="35264" y="7899"/>
                </a:lnTo>
                <a:lnTo>
                  <a:pt x="273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436675" y="577825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7" y="0"/>
                </a:moveTo>
                <a:lnTo>
                  <a:pt x="7948" y="0"/>
                </a:lnTo>
                <a:lnTo>
                  <a:pt x="0" y="7975"/>
                </a:lnTo>
                <a:lnTo>
                  <a:pt x="0" y="27569"/>
                </a:lnTo>
                <a:lnTo>
                  <a:pt x="7948" y="35530"/>
                </a:lnTo>
                <a:lnTo>
                  <a:pt x="27567" y="35530"/>
                </a:lnTo>
                <a:lnTo>
                  <a:pt x="35505" y="27569"/>
                </a:lnTo>
                <a:lnTo>
                  <a:pt x="35505" y="7975"/>
                </a:lnTo>
                <a:lnTo>
                  <a:pt x="275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36675" y="611403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7" y="0"/>
                </a:moveTo>
                <a:lnTo>
                  <a:pt x="7948" y="0"/>
                </a:lnTo>
                <a:lnTo>
                  <a:pt x="0" y="7948"/>
                </a:lnTo>
                <a:lnTo>
                  <a:pt x="0" y="27556"/>
                </a:lnTo>
                <a:lnTo>
                  <a:pt x="7948" y="35518"/>
                </a:lnTo>
                <a:lnTo>
                  <a:pt x="27567" y="35518"/>
                </a:lnTo>
                <a:lnTo>
                  <a:pt x="35505" y="27556"/>
                </a:lnTo>
                <a:lnTo>
                  <a:pt x="35505" y="7948"/>
                </a:lnTo>
                <a:lnTo>
                  <a:pt x="275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65606" y="590223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20558" y="0"/>
                </a:moveTo>
                <a:lnTo>
                  <a:pt x="5916" y="0"/>
                </a:lnTo>
                <a:lnTo>
                  <a:pt x="0" y="5929"/>
                </a:lnTo>
                <a:lnTo>
                  <a:pt x="0" y="20584"/>
                </a:lnTo>
                <a:lnTo>
                  <a:pt x="5916" y="26476"/>
                </a:lnTo>
                <a:lnTo>
                  <a:pt x="20558" y="26476"/>
                </a:lnTo>
                <a:lnTo>
                  <a:pt x="26489" y="20584"/>
                </a:lnTo>
                <a:lnTo>
                  <a:pt x="26489" y="5929"/>
                </a:lnTo>
                <a:lnTo>
                  <a:pt x="205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177633" y="54323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9" y="0"/>
                </a:moveTo>
                <a:lnTo>
                  <a:pt x="7962" y="0"/>
                </a:lnTo>
                <a:lnTo>
                  <a:pt x="0" y="7948"/>
                </a:lnTo>
                <a:lnTo>
                  <a:pt x="0" y="27567"/>
                </a:lnTo>
                <a:lnTo>
                  <a:pt x="7962" y="35518"/>
                </a:lnTo>
                <a:lnTo>
                  <a:pt x="27569" y="35518"/>
                </a:lnTo>
                <a:lnTo>
                  <a:pt x="35518" y="27567"/>
                </a:lnTo>
                <a:lnTo>
                  <a:pt x="35518" y="7948"/>
                </a:lnTo>
                <a:lnTo>
                  <a:pt x="2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77633" y="568620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69" y="0"/>
                </a:moveTo>
                <a:lnTo>
                  <a:pt x="7962" y="0"/>
                </a:lnTo>
                <a:lnTo>
                  <a:pt x="0" y="7961"/>
                </a:lnTo>
                <a:lnTo>
                  <a:pt x="0" y="27556"/>
                </a:lnTo>
                <a:lnTo>
                  <a:pt x="7962" y="35518"/>
                </a:lnTo>
                <a:lnTo>
                  <a:pt x="27569" y="35518"/>
                </a:lnTo>
                <a:lnTo>
                  <a:pt x="35518" y="27556"/>
                </a:lnTo>
                <a:lnTo>
                  <a:pt x="35518" y="7961"/>
                </a:lnTo>
                <a:lnTo>
                  <a:pt x="2756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77633" y="568620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17752"/>
                </a:moveTo>
                <a:lnTo>
                  <a:pt x="0" y="7961"/>
                </a:lnTo>
                <a:lnTo>
                  <a:pt x="7962" y="0"/>
                </a:lnTo>
                <a:lnTo>
                  <a:pt x="17753" y="0"/>
                </a:lnTo>
                <a:lnTo>
                  <a:pt x="27569" y="0"/>
                </a:lnTo>
                <a:lnTo>
                  <a:pt x="35518" y="7961"/>
                </a:lnTo>
                <a:lnTo>
                  <a:pt x="35518" y="17752"/>
                </a:lnTo>
                <a:lnTo>
                  <a:pt x="35518" y="27556"/>
                </a:lnTo>
                <a:lnTo>
                  <a:pt x="27569" y="35518"/>
                </a:lnTo>
                <a:lnTo>
                  <a:pt x="17753" y="35518"/>
                </a:lnTo>
                <a:lnTo>
                  <a:pt x="7962" y="35518"/>
                </a:lnTo>
                <a:lnTo>
                  <a:pt x="0" y="27556"/>
                </a:lnTo>
                <a:lnTo>
                  <a:pt x="0" y="177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578423" y="6506416"/>
            <a:ext cx="1189990" cy="0"/>
          </a:xfrm>
          <a:custGeom>
            <a:avLst/>
            <a:gdLst/>
            <a:ahLst/>
            <a:cxnLst/>
            <a:rect l="l" t="t" r="r" b="b"/>
            <a:pathLst>
              <a:path w="1189989">
                <a:moveTo>
                  <a:pt x="118972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583762" y="6388177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189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264988" y="5957284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28054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07145" y="611573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15322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08924" y="6355072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15322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71091" y="6115739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96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14643" y="6238282"/>
            <a:ext cx="1791335" cy="0"/>
          </a:xfrm>
          <a:custGeom>
            <a:avLst/>
            <a:gdLst/>
            <a:ahLst/>
            <a:cxnLst/>
            <a:rect l="l" t="t" r="r" b="b"/>
            <a:pathLst>
              <a:path w="1791335">
                <a:moveTo>
                  <a:pt x="179105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398054" y="5630622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735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99834" y="5701671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15735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62001" y="5631536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21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774144" y="5429894"/>
            <a:ext cx="0" cy="1140460"/>
          </a:xfrm>
          <a:custGeom>
            <a:avLst/>
            <a:gdLst/>
            <a:ahLst/>
            <a:cxnLst/>
            <a:rect l="l" t="t" r="r" b="b"/>
            <a:pathLst>
              <a:path h="1140459">
                <a:moveTo>
                  <a:pt x="0" y="0"/>
                </a:moveTo>
                <a:lnTo>
                  <a:pt x="0" y="114018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521300" y="5958262"/>
            <a:ext cx="784860" cy="0"/>
          </a:xfrm>
          <a:custGeom>
            <a:avLst/>
            <a:gdLst/>
            <a:ahLst/>
            <a:cxnLst/>
            <a:rect l="l" t="t" r="r" b="b"/>
            <a:pathLst>
              <a:path w="784860">
                <a:moveTo>
                  <a:pt x="7844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90787" y="6342348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5">
                <a:moveTo>
                  <a:pt x="0" y="22772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07415" y="5793851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71149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807415" y="6132222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71149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54427" y="5796023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61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775021" y="5907467"/>
            <a:ext cx="352425" cy="50165"/>
          </a:xfrm>
          <a:custGeom>
            <a:avLst/>
            <a:gdLst/>
            <a:ahLst/>
            <a:cxnLst/>
            <a:rect l="l" t="t" r="r" b="b"/>
            <a:pathLst>
              <a:path w="352425" h="50164">
                <a:moveTo>
                  <a:pt x="0" y="49589"/>
                </a:moveTo>
                <a:lnTo>
                  <a:pt x="35198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067688" y="5875365"/>
            <a:ext cx="17780" cy="140335"/>
          </a:xfrm>
          <a:custGeom>
            <a:avLst/>
            <a:gdLst/>
            <a:ahLst/>
            <a:cxnLst/>
            <a:rect l="l" t="t" r="r" b="b"/>
            <a:pathLst>
              <a:path w="17780" h="140335">
                <a:moveTo>
                  <a:pt x="0" y="0"/>
                </a:moveTo>
                <a:lnTo>
                  <a:pt x="15120" y="49128"/>
                </a:lnTo>
                <a:lnTo>
                  <a:pt x="17338" y="75433"/>
                </a:lnTo>
                <a:lnTo>
                  <a:pt x="16911" y="90422"/>
                </a:lnTo>
                <a:lnTo>
                  <a:pt x="15680" y="106206"/>
                </a:lnTo>
                <a:lnTo>
                  <a:pt x="14019" y="120980"/>
                </a:lnTo>
                <a:lnTo>
                  <a:pt x="12299" y="132938"/>
                </a:lnTo>
                <a:lnTo>
                  <a:pt x="10895" y="14027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195387" y="5450084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71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841461" y="5447925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44954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977578" y="5704376"/>
            <a:ext cx="313690" cy="0"/>
          </a:xfrm>
          <a:custGeom>
            <a:avLst/>
            <a:gdLst/>
            <a:ahLst/>
            <a:cxnLst/>
            <a:rect l="l" t="t" r="r" b="b"/>
            <a:pathLst>
              <a:path w="313689">
                <a:moveTo>
                  <a:pt x="3134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87412" y="5539407"/>
            <a:ext cx="175260" cy="165100"/>
          </a:xfrm>
          <a:custGeom>
            <a:avLst/>
            <a:gdLst/>
            <a:ahLst/>
            <a:cxnLst/>
            <a:rect l="l" t="t" r="r" b="b"/>
            <a:pathLst>
              <a:path w="175260" h="165100">
                <a:moveTo>
                  <a:pt x="160968" y="0"/>
                </a:moveTo>
                <a:lnTo>
                  <a:pt x="14311" y="0"/>
                </a:lnTo>
                <a:lnTo>
                  <a:pt x="0" y="164524"/>
                </a:lnTo>
                <a:lnTo>
                  <a:pt x="175267" y="164524"/>
                </a:lnTo>
                <a:lnTo>
                  <a:pt x="160968" y="0"/>
                </a:lnTo>
                <a:close/>
              </a:path>
            </a:pathLst>
          </a:custGeom>
          <a:ln w="5713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245850" y="650348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61" y="0"/>
                </a:moveTo>
                <a:lnTo>
                  <a:pt x="7809" y="0"/>
                </a:lnTo>
                <a:lnTo>
                  <a:pt x="0" y="7810"/>
                </a:lnTo>
                <a:lnTo>
                  <a:pt x="0" y="27061"/>
                </a:lnTo>
                <a:lnTo>
                  <a:pt x="7809" y="34844"/>
                </a:lnTo>
                <a:lnTo>
                  <a:pt x="27061" y="34844"/>
                </a:lnTo>
                <a:lnTo>
                  <a:pt x="34844" y="27061"/>
                </a:lnTo>
                <a:lnTo>
                  <a:pt x="34844" y="7810"/>
                </a:lnTo>
                <a:lnTo>
                  <a:pt x="270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245850" y="650348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35"/>
                </a:moveTo>
                <a:lnTo>
                  <a:pt x="0" y="7810"/>
                </a:lnTo>
                <a:lnTo>
                  <a:pt x="7809" y="0"/>
                </a:lnTo>
                <a:lnTo>
                  <a:pt x="17434" y="0"/>
                </a:lnTo>
                <a:lnTo>
                  <a:pt x="27061" y="0"/>
                </a:lnTo>
                <a:lnTo>
                  <a:pt x="34844" y="7810"/>
                </a:lnTo>
                <a:lnTo>
                  <a:pt x="34844" y="17435"/>
                </a:lnTo>
                <a:lnTo>
                  <a:pt x="34844" y="27061"/>
                </a:lnTo>
                <a:lnTo>
                  <a:pt x="27061" y="34844"/>
                </a:lnTo>
                <a:lnTo>
                  <a:pt x="17434" y="34844"/>
                </a:lnTo>
                <a:lnTo>
                  <a:pt x="7809" y="34844"/>
                </a:lnTo>
                <a:lnTo>
                  <a:pt x="0" y="27061"/>
                </a:lnTo>
                <a:lnTo>
                  <a:pt x="0" y="1743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078887" y="6497781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97" y="0"/>
                </a:lnTo>
                <a:lnTo>
                  <a:pt x="0" y="7796"/>
                </a:lnTo>
                <a:lnTo>
                  <a:pt x="0" y="27048"/>
                </a:lnTo>
                <a:lnTo>
                  <a:pt x="7797" y="34832"/>
                </a:lnTo>
                <a:lnTo>
                  <a:pt x="27035" y="34832"/>
                </a:lnTo>
                <a:lnTo>
                  <a:pt x="34846" y="27048"/>
                </a:lnTo>
                <a:lnTo>
                  <a:pt x="34846" y="7796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078887" y="6497781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21"/>
                </a:moveTo>
                <a:lnTo>
                  <a:pt x="0" y="7796"/>
                </a:lnTo>
                <a:lnTo>
                  <a:pt x="7797" y="0"/>
                </a:lnTo>
                <a:lnTo>
                  <a:pt x="17423" y="0"/>
                </a:lnTo>
                <a:lnTo>
                  <a:pt x="27035" y="0"/>
                </a:lnTo>
                <a:lnTo>
                  <a:pt x="34846" y="7796"/>
                </a:lnTo>
                <a:lnTo>
                  <a:pt x="34846" y="17421"/>
                </a:lnTo>
                <a:lnTo>
                  <a:pt x="34846" y="27048"/>
                </a:lnTo>
                <a:lnTo>
                  <a:pt x="27035" y="34832"/>
                </a:lnTo>
                <a:lnTo>
                  <a:pt x="17423" y="34832"/>
                </a:lnTo>
                <a:lnTo>
                  <a:pt x="7797" y="34832"/>
                </a:lnTo>
                <a:lnTo>
                  <a:pt x="0" y="27048"/>
                </a:lnTo>
                <a:lnTo>
                  <a:pt x="0" y="1742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66128" y="623062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83" y="0"/>
                </a:lnTo>
                <a:lnTo>
                  <a:pt x="0" y="7783"/>
                </a:lnTo>
                <a:lnTo>
                  <a:pt x="0" y="27023"/>
                </a:lnTo>
                <a:lnTo>
                  <a:pt x="7783" y="34819"/>
                </a:lnTo>
                <a:lnTo>
                  <a:pt x="27035" y="34819"/>
                </a:lnTo>
                <a:lnTo>
                  <a:pt x="34819" y="27023"/>
                </a:lnTo>
                <a:lnTo>
                  <a:pt x="34819" y="7783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666128" y="623062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396"/>
                </a:moveTo>
                <a:lnTo>
                  <a:pt x="0" y="7783"/>
                </a:lnTo>
                <a:lnTo>
                  <a:pt x="7783" y="0"/>
                </a:lnTo>
                <a:lnTo>
                  <a:pt x="17410" y="0"/>
                </a:lnTo>
                <a:lnTo>
                  <a:pt x="27035" y="0"/>
                </a:lnTo>
                <a:lnTo>
                  <a:pt x="34819" y="7783"/>
                </a:lnTo>
                <a:lnTo>
                  <a:pt x="34819" y="17396"/>
                </a:lnTo>
                <a:lnTo>
                  <a:pt x="34819" y="27023"/>
                </a:lnTo>
                <a:lnTo>
                  <a:pt x="27035" y="34819"/>
                </a:lnTo>
                <a:lnTo>
                  <a:pt x="17410" y="34819"/>
                </a:lnTo>
                <a:lnTo>
                  <a:pt x="7783" y="34819"/>
                </a:lnTo>
                <a:lnTo>
                  <a:pt x="0" y="27023"/>
                </a:lnTo>
                <a:lnTo>
                  <a:pt x="0" y="1739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666128" y="595860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83" y="0"/>
                </a:lnTo>
                <a:lnTo>
                  <a:pt x="0" y="7810"/>
                </a:lnTo>
                <a:lnTo>
                  <a:pt x="0" y="27035"/>
                </a:lnTo>
                <a:lnTo>
                  <a:pt x="7783" y="34819"/>
                </a:lnTo>
                <a:lnTo>
                  <a:pt x="27035" y="34819"/>
                </a:lnTo>
                <a:lnTo>
                  <a:pt x="34819" y="27035"/>
                </a:lnTo>
                <a:lnTo>
                  <a:pt x="34819" y="7810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66128" y="595860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10"/>
                </a:moveTo>
                <a:lnTo>
                  <a:pt x="0" y="7810"/>
                </a:lnTo>
                <a:lnTo>
                  <a:pt x="7783" y="0"/>
                </a:lnTo>
                <a:lnTo>
                  <a:pt x="17410" y="0"/>
                </a:lnTo>
                <a:lnTo>
                  <a:pt x="27035" y="0"/>
                </a:lnTo>
                <a:lnTo>
                  <a:pt x="34819" y="7810"/>
                </a:lnTo>
                <a:lnTo>
                  <a:pt x="34819" y="17410"/>
                </a:lnTo>
                <a:lnTo>
                  <a:pt x="34819" y="27035"/>
                </a:lnTo>
                <a:lnTo>
                  <a:pt x="27035" y="34819"/>
                </a:lnTo>
                <a:lnTo>
                  <a:pt x="17410" y="34819"/>
                </a:lnTo>
                <a:lnTo>
                  <a:pt x="7783" y="34819"/>
                </a:lnTo>
                <a:lnTo>
                  <a:pt x="0" y="27035"/>
                </a:lnTo>
                <a:lnTo>
                  <a:pt x="0" y="1741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16783" y="5654433"/>
            <a:ext cx="1049020" cy="70485"/>
          </a:xfrm>
          <a:custGeom>
            <a:avLst/>
            <a:gdLst/>
            <a:ahLst/>
            <a:cxnLst/>
            <a:rect l="l" t="t" r="r" b="b"/>
            <a:pathLst>
              <a:path w="1049020" h="70485">
                <a:moveTo>
                  <a:pt x="0" y="70134"/>
                </a:moveTo>
                <a:lnTo>
                  <a:pt x="1048597" y="70134"/>
                </a:lnTo>
                <a:lnTo>
                  <a:pt x="1048597" y="0"/>
                </a:lnTo>
                <a:lnTo>
                  <a:pt x="0" y="0"/>
                </a:lnTo>
                <a:lnTo>
                  <a:pt x="0" y="70134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16783" y="5654433"/>
            <a:ext cx="1049020" cy="70485"/>
          </a:xfrm>
          <a:custGeom>
            <a:avLst/>
            <a:gdLst/>
            <a:ahLst/>
            <a:cxnLst/>
            <a:rect l="l" t="t" r="r" b="b"/>
            <a:pathLst>
              <a:path w="1049020" h="70485">
                <a:moveTo>
                  <a:pt x="0" y="70134"/>
                </a:moveTo>
                <a:lnTo>
                  <a:pt x="1048597" y="70134"/>
                </a:lnTo>
                <a:lnTo>
                  <a:pt x="1048597" y="0"/>
                </a:lnTo>
                <a:lnTo>
                  <a:pt x="0" y="0"/>
                </a:lnTo>
                <a:lnTo>
                  <a:pt x="0" y="7013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30414" y="5479270"/>
            <a:ext cx="335280" cy="245745"/>
          </a:xfrm>
          <a:custGeom>
            <a:avLst/>
            <a:gdLst/>
            <a:ahLst/>
            <a:cxnLst/>
            <a:rect l="l" t="t" r="r" b="b"/>
            <a:pathLst>
              <a:path w="335279" h="245745">
                <a:moveTo>
                  <a:pt x="158460" y="0"/>
                </a:moveTo>
                <a:lnTo>
                  <a:pt x="116084" y="7597"/>
                </a:lnTo>
                <a:lnTo>
                  <a:pt x="78161" y="25182"/>
                </a:lnTo>
                <a:lnTo>
                  <a:pt x="46141" y="51303"/>
                </a:lnTo>
                <a:lnTo>
                  <a:pt x="21474" y="84510"/>
                </a:lnTo>
                <a:lnTo>
                  <a:pt x="5610" y="123350"/>
                </a:lnTo>
                <a:lnTo>
                  <a:pt x="10" y="166123"/>
                </a:lnTo>
                <a:lnTo>
                  <a:pt x="0" y="245297"/>
                </a:lnTo>
                <a:lnTo>
                  <a:pt x="334929" y="245297"/>
                </a:lnTo>
                <a:lnTo>
                  <a:pt x="334929" y="168139"/>
                </a:lnTo>
                <a:lnTo>
                  <a:pt x="333164" y="168139"/>
                </a:lnTo>
                <a:lnTo>
                  <a:pt x="333163" y="166123"/>
                </a:lnTo>
                <a:lnTo>
                  <a:pt x="327728" y="124132"/>
                </a:lnTo>
                <a:lnTo>
                  <a:pt x="312320" y="86100"/>
                </a:lnTo>
                <a:lnTo>
                  <a:pt x="288092" y="53378"/>
                </a:lnTo>
                <a:lnTo>
                  <a:pt x="256200" y="27316"/>
                </a:lnTo>
                <a:lnTo>
                  <a:pt x="217797" y="9267"/>
                </a:lnTo>
                <a:lnTo>
                  <a:pt x="174037" y="581"/>
                </a:lnTo>
                <a:lnTo>
                  <a:pt x="15846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930414" y="5479270"/>
            <a:ext cx="335280" cy="245745"/>
          </a:xfrm>
          <a:custGeom>
            <a:avLst/>
            <a:gdLst/>
            <a:ahLst/>
            <a:cxnLst/>
            <a:rect l="l" t="t" r="r" b="b"/>
            <a:pathLst>
              <a:path w="335279" h="245745">
                <a:moveTo>
                  <a:pt x="0" y="166374"/>
                </a:moveTo>
                <a:lnTo>
                  <a:pt x="5610" y="123350"/>
                </a:lnTo>
                <a:lnTo>
                  <a:pt x="21474" y="84510"/>
                </a:lnTo>
                <a:lnTo>
                  <a:pt x="46141" y="51303"/>
                </a:lnTo>
                <a:lnTo>
                  <a:pt x="78161" y="25182"/>
                </a:lnTo>
                <a:lnTo>
                  <a:pt x="116084" y="7597"/>
                </a:lnTo>
                <a:lnTo>
                  <a:pt x="158460" y="0"/>
                </a:lnTo>
                <a:lnTo>
                  <a:pt x="174037" y="581"/>
                </a:lnTo>
                <a:lnTo>
                  <a:pt x="217797" y="9267"/>
                </a:lnTo>
                <a:lnTo>
                  <a:pt x="256200" y="27316"/>
                </a:lnTo>
                <a:lnTo>
                  <a:pt x="288092" y="53378"/>
                </a:lnTo>
                <a:lnTo>
                  <a:pt x="312320" y="86100"/>
                </a:lnTo>
                <a:lnTo>
                  <a:pt x="327728" y="124132"/>
                </a:lnTo>
                <a:lnTo>
                  <a:pt x="333163" y="166123"/>
                </a:lnTo>
                <a:lnTo>
                  <a:pt x="333164" y="168139"/>
                </a:lnTo>
                <a:lnTo>
                  <a:pt x="334929" y="168139"/>
                </a:lnTo>
                <a:lnTo>
                  <a:pt x="334929" y="245297"/>
                </a:lnTo>
                <a:lnTo>
                  <a:pt x="0" y="245297"/>
                </a:lnTo>
                <a:lnTo>
                  <a:pt x="0" y="168139"/>
                </a:lnTo>
                <a:lnTo>
                  <a:pt x="0" y="16637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428153" y="563523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48" y="0"/>
                </a:moveTo>
                <a:lnTo>
                  <a:pt x="7810" y="0"/>
                </a:lnTo>
                <a:lnTo>
                  <a:pt x="0" y="7821"/>
                </a:lnTo>
                <a:lnTo>
                  <a:pt x="0" y="27061"/>
                </a:lnTo>
                <a:lnTo>
                  <a:pt x="7810" y="34844"/>
                </a:lnTo>
                <a:lnTo>
                  <a:pt x="27048" y="34844"/>
                </a:lnTo>
                <a:lnTo>
                  <a:pt x="34846" y="27061"/>
                </a:lnTo>
                <a:lnTo>
                  <a:pt x="34846" y="7821"/>
                </a:lnTo>
                <a:lnTo>
                  <a:pt x="27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428153" y="563523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34"/>
                </a:moveTo>
                <a:lnTo>
                  <a:pt x="0" y="7821"/>
                </a:lnTo>
                <a:lnTo>
                  <a:pt x="7810" y="0"/>
                </a:lnTo>
                <a:lnTo>
                  <a:pt x="17435" y="0"/>
                </a:lnTo>
                <a:lnTo>
                  <a:pt x="27048" y="0"/>
                </a:lnTo>
                <a:lnTo>
                  <a:pt x="34846" y="7821"/>
                </a:lnTo>
                <a:lnTo>
                  <a:pt x="34846" y="17434"/>
                </a:lnTo>
                <a:lnTo>
                  <a:pt x="34846" y="27061"/>
                </a:lnTo>
                <a:lnTo>
                  <a:pt x="27048" y="34844"/>
                </a:lnTo>
                <a:lnTo>
                  <a:pt x="17435" y="34844"/>
                </a:lnTo>
                <a:lnTo>
                  <a:pt x="7810" y="34844"/>
                </a:lnTo>
                <a:lnTo>
                  <a:pt x="0" y="27061"/>
                </a:lnTo>
                <a:lnTo>
                  <a:pt x="0" y="1743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428153" y="570489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48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048"/>
                </a:lnTo>
                <a:lnTo>
                  <a:pt x="7810" y="34858"/>
                </a:lnTo>
                <a:lnTo>
                  <a:pt x="27048" y="34858"/>
                </a:lnTo>
                <a:lnTo>
                  <a:pt x="34846" y="27048"/>
                </a:lnTo>
                <a:lnTo>
                  <a:pt x="34846" y="7810"/>
                </a:lnTo>
                <a:lnTo>
                  <a:pt x="27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428153" y="570489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35"/>
                </a:moveTo>
                <a:lnTo>
                  <a:pt x="0" y="7810"/>
                </a:lnTo>
                <a:lnTo>
                  <a:pt x="7810" y="0"/>
                </a:lnTo>
                <a:lnTo>
                  <a:pt x="17435" y="0"/>
                </a:lnTo>
                <a:lnTo>
                  <a:pt x="27048" y="0"/>
                </a:lnTo>
                <a:lnTo>
                  <a:pt x="34846" y="7810"/>
                </a:lnTo>
                <a:lnTo>
                  <a:pt x="34846" y="17435"/>
                </a:lnTo>
                <a:lnTo>
                  <a:pt x="34846" y="27048"/>
                </a:lnTo>
                <a:lnTo>
                  <a:pt x="27048" y="34858"/>
                </a:lnTo>
                <a:lnTo>
                  <a:pt x="17435" y="34858"/>
                </a:lnTo>
                <a:lnTo>
                  <a:pt x="7810" y="34858"/>
                </a:lnTo>
                <a:lnTo>
                  <a:pt x="0" y="27048"/>
                </a:lnTo>
                <a:lnTo>
                  <a:pt x="0" y="1743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 txBox="1"/>
          <p:nvPr/>
        </p:nvSpPr>
        <p:spPr>
          <a:xfrm>
            <a:off x="6312610" y="5738506"/>
            <a:ext cx="149225" cy="85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9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4796799" y="591805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20152" y="0"/>
                </a:moveTo>
                <a:lnTo>
                  <a:pt x="5815" y="0"/>
                </a:lnTo>
                <a:lnTo>
                  <a:pt x="0" y="5803"/>
                </a:lnTo>
                <a:lnTo>
                  <a:pt x="0" y="20153"/>
                </a:lnTo>
                <a:lnTo>
                  <a:pt x="5815" y="25968"/>
                </a:lnTo>
                <a:lnTo>
                  <a:pt x="20152" y="25968"/>
                </a:lnTo>
                <a:lnTo>
                  <a:pt x="25981" y="20153"/>
                </a:lnTo>
                <a:lnTo>
                  <a:pt x="25981" y="5803"/>
                </a:lnTo>
                <a:lnTo>
                  <a:pt x="2015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796799" y="591805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5" h="26035">
                <a:moveTo>
                  <a:pt x="0" y="12965"/>
                </a:moveTo>
                <a:lnTo>
                  <a:pt x="0" y="5803"/>
                </a:lnTo>
                <a:lnTo>
                  <a:pt x="5815" y="0"/>
                </a:lnTo>
                <a:lnTo>
                  <a:pt x="13002" y="0"/>
                </a:lnTo>
                <a:lnTo>
                  <a:pt x="20152" y="0"/>
                </a:lnTo>
                <a:lnTo>
                  <a:pt x="25981" y="5803"/>
                </a:lnTo>
                <a:lnTo>
                  <a:pt x="25981" y="12965"/>
                </a:lnTo>
                <a:lnTo>
                  <a:pt x="25981" y="20153"/>
                </a:lnTo>
                <a:lnTo>
                  <a:pt x="20152" y="25968"/>
                </a:lnTo>
                <a:lnTo>
                  <a:pt x="13002" y="25968"/>
                </a:lnTo>
                <a:lnTo>
                  <a:pt x="5815" y="25968"/>
                </a:lnTo>
                <a:lnTo>
                  <a:pt x="0" y="20153"/>
                </a:lnTo>
                <a:lnTo>
                  <a:pt x="0" y="1296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519444" y="579744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97" y="0"/>
                </a:lnTo>
                <a:lnTo>
                  <a:pt x="0" y="7809"/>
                </a:lnTo>
                <a:lnTo>
                  <a:pt x="0" y="27023"/>
                </a:lnTo>
                <a:lnTo>
                  <a:pt x="7797" y="34819"/>
                </a:lnTo>
                <a:lnTo>
                  <a:pt x="27035" y="34819"/>
                </a:lnTo>
                <a:lnTo>
                  <a:pt x="34833" y="27023"/>
                </a:lnTo>
                <a:lnTo>
                  <a:pt x="34833" y="7809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519444" y="5797446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10"/>
                </a:moveTo>
                <a:lnTo>
                  <a:pt x="0" y="7809"/>
                </a:lnTo>
                <a:lnTo>
                  <a:pt x="7797" y="0"/>
                </a:lnTo>
                <a:lnTo>
                  <a:pt x="17423" y="0"/>
                </a:lnTo>
                <a:lnTo>
                  <a:pt x="27035" y="0"/>
                </a:lnTo>
                <a:lnTo>
                  <a:pt x="34833" y="7809"/>
                </a:lnTo>
                <a:lnTo>
                  <a:pt x="34833" y="17410"/>
                </a:lnTo>
                <a:lnTo>
                  <a:pt x="34833" y="27023"/>
                </a:lnTo>
                <a:lnTo>
                  <a:pt x="27035" y="34819"/>
                </a:lnTo>
                <a:lnTo>
                  <a:pt x="17423" y="34819"/>
                </a:lnTo>
                <a:lnTo>
                  <a:pt x="7797" y="34819"/>
                </a:lnTo>
                <a:lnTo>
                  <a:pt x="0" y="27023"/>
                </a:lnTo>
                <a:lnTo>
                  <a:pt x="0" y="1741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519444" y="612664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97" y="0"/>
                </a:lnTo>
                <a:lnTo>
                  <a:pt x="0" y="7810"/>
                </a:lnTo>
                <a:lnTo>
                  <a:pt x="0" y="27035"/>
                </a:lnTo>
                <a:lnTo>
                  <a:pt x="7797" y="34832"/>
                </a:lnTo>
                <a:lnTo>
                  <a:pt x="27035" y="34832"/>
                </a:lnTo>
                <a:lnTo>
                  <a:pt x="34833" y="27035"/>
                </a:lnTo>
                <a:lnTo>
                  <a:pt x="34833" y="7810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519444" y="612664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397"/>
                </a:moveTo>
                <a:lnTo>
                  <a:pt x="0" y="7810"/>
                </a:lnTo>
                <a:lnTo>
                  <a:pt x="7797" y="0"/>
                </a:lnTo>
                <a:lnTo>
                  <a:pt x="17423" y="0"/>
                </a:lnTo>
                <a:lnTo>
                  <a:pt x="27035" y="0"/>
                </a:lnTo>
                <a:lnTo>
                  <a:pt x="34833" y="7810"/>
                </a:lnTo>
                <a:lnTo>
                  <a:pt x="34833" y="17397"/>
                </a:lnTo>
                <a:lnTo>
                  <a:pt x="34833" y="27035"/>
                </a:lnTo>
                <a:lnTo>
                  <a:pt x="27035" y="34832"/>
                </a:lnTo>
                <a:lnTo>
                  <a:pt x="17423" y="34832"/>
                </a:lnTo>
                <a:lnTo>
                  <a:pt x="7797" y="34832"/>
                </a:lnTo>
                <a:lnTo>
                  <a:pt x="0" y="27035"/>
                </a:lnTo>
                <a:lnTo>
                  <a:pt x="0" y="1739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083205" y="5813294"/>
            <a:ext cx="1182370" cy="564515"/>
          </a:xfrm>
          <a:custGeom>
            <a:avLst/>
            <a:gdLst/>
            <a:ahLst/>
            <a:cxnLst/>
            <a:rect l="l" t="t" r="r" b="b"/>
            <a:pathLst>
              <a:path w="1182370" h="564514">
                <a:moveTo>
                  <a:pt x="0" y="0"/>
                </a:moveTo>
                <a:lnTo>
                  <a:pt x="0" y="327957"/>
                </a:lnTo>
                <a:lnTo>
                  <a:pt x="156678" y="328481"/>
                </a:lnTo>
                <a:lnTo>
                  <a:pt x="168615" y="331976"/>
                </a:lnTo>
                <a:lnTo>
                  <a:pt x="192464" y="375426"/>
                </a:lnTo>
                <a:lnTo>
                  <a:pt x="196078" y="532795"/>
                </a:lnTo>
                <a:lnTo>
                  <a:pt x="201937" y="545416"/>
                </a:lnTo>
                <a:lnTo>
                  <a:pt x="211363" y="555415"/>
                </a:lnTo>
                <a:lnTo>
                  <a:pt x="223557" y="561998"/>
                </a:lnTo>
                <a:lnTo>
                  <a:pt x="237719" y="564368"/>
                </a:lnTo>
                <a:lnTo>
                  <a:pt x="1150578" y="562781"/>
                </a:lnTo>
                <a:lnTo>
                  <a:pt x="1163201" y="556925"/>
                </a:lnTo>
                <a:lnTo>
                  <a:pt x="1173209" y="547506"/>
                </a:lnTo>
                <a:lnTo>
                  <a:pt x="1179800" y="535318"/>
                </a:lnTo>
                <a:lnTo>
                  <a:pt x="1182175" y="521155"/>
                </a:lnTo>
                <a:lnTo>
                  <a:pt x="1180577" y="344273"/>
                </a:lnTo>
                <a:lnTo>
                  <a:pt x="1174705" y="331658"/>
                </a:lnTo>
                <a:lnTo>
                  <a:pt x="1165272" y="321660"/>
                </a:lnTo>
                <a:lnTo>
                  <a:pt x="1153078" y="315077"/>
                </a:lnTo>
                <a:lnTo>
                  <a:pt x="1138923" y="312705"/>
                </a:lnTo>
                <a:lnTo>
                  <a:pt x="440239" y="312705"/>
                </a:lnTo>
                <a:lnTo>
                  <a:pt x="431482" y="312681"/>
                </a:lnTo>
                <a:lnTo>
                  <a:pt x="391006" y="300097"/>
                </a:lnTo>
                <a:lnTo>
                  <a:pt x="365132" y="271387"/>
                </a:lnTo>
                <a:lnTo>
                  <a:pt x="362281" y="259307"/>
                </a:lnTo>
                <a:lnTo>
                  <a:pt x="352563" y="235488"/>
                </a:lnTo>
                <a:lnTo>
                  <a:pt x="329842" y="190864"/>
                </a:lnTo>
                <a:lnTo>
                  <a:pt x="302992" y="150421"/>
                </a:lnTo>
                <a:lnTo>
                  <a:pt x="272310" y="114353"/>
                </a:lnTo>
                <a:lnTo>
                  <a:pt x="238092" y="82855"/>
                </a:lnTo>
                <a:lnTo>
                  <a:pt x="200637" y="56121"/>
                </a:lnTo>
                <a:lnTo>
                  <a:pt x="160242" y="34347"/>
                </a:lnTo>
                <a:lnTo>
                  <a:pt x="117204" y="17726"/>
                </a:lnTo>
                <a:lnTo>
                  <a:pt x="71821" y="6454"/>
                </a:lnTo>
                <a:lnTo>
                  <a:pt x="24390" y="725"/>
                </a:lnTo>
                <a:lnTo>
                  <a:pt x="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083205" y="5813294"/>
            <a:ext cx="1182370" cy="564515"/>
          </a:xfrm>
          <a:custGeom>
            <a:avLst/>
            <a:gdLst/>
            <a:ahLst/>
            <a:cxnLst/>
            <a:rect l="l" t="t" r="r" b="b"/>
            <a:pathLst>
              <a:path w="1182370" h="564514">
                <a:moveTo>
                  <a:pt x="440239" y="312705"/>
                </a:moveTo>
                <a:lnTo>
                  <a:pt x="1138923" y="312705"/>
                </a:lnTo>
                <a:lnTo>
                  <a:pt x="1153078" y="315077"/>
                </a:lnTo>
                <a:lnTo>
                  <a:pt x="1165272" y="321660"/>
                </a:lnTo>
                <a:lnTo>
                  <a:pt x="1174705" y="331658"/>
                </a:lnTo>
                <a:lnTo>
                  <a:pt x="1180577" y="344273"/>
                </a:lnTo>
                <a:lnTo>
                  <a:pt x="1182175" y="521155"/>
                </a:lnTo>
                <a:lnTo>
                  <a:pt x="1179800" y="535318"/>
                </a:lnTo>
                <a:lnTo>
                  <a:pt x="1173209" y="547506"/>
                </a:lnTo>
                <a:lnTo>
                  <a:pt x="1163201" y="556925"/>
                </a:lnTo>
                <a:lnTo>
                  <a:pt x="1150578" y="562781"/>
                </a:lnTo>
                <a:lnTo>
                  <a:pt x="237719" y="564368"/>
                </a:lnTo>
                <a:lnTo>
                  <a:pt x="223557" y="561998"/>
                </a:lnTo>
                <a:lnTo>
                  <a:pt x="211363" y="555415"/>
                </a:lnTo>
                <a:lnTo>
                  <a:pt x="201937" y="545416"/>
                </a:lnTo>
                <a:lnTo>
                  <a:pt x="196078" y="532795"/>
                </a:lnTo>
                <a:lnTo>
                  <a:pt x="194494" y="412327"/>
                </a:lnTo>
                <a:lnTo>
                  <a:pt x="194039" y="392761"/>
                </a:lnTo>
                <a:lnTo>
                  <a:pt x="184684" y="348165"/>
                </a:lnTo>
                <a:lnTo>
                  <a:pt x="0" y="327957"/>
                </a:lnTo>
                <a:lnTo>
                  <a:pt x="0" y="0"/>
                </a:lnTo>
                <a:lnTo>
                  <a:pt x="48343" y="2884"/>
                </a:lnTo>
                <a:lnTo>
                  <a:pt x="94787" y="11410"/>
                </a:lnTo>
                <a:lnTo>
                  <a:pt x="139035" y="25380"/>
                </a:lnTo>
                <a:lnTo>
                  <a:pt x="180788" y="44602"/>
                </a:lnTo>
                <a:lnTo>
                  <a:pt x="219751" y="68880"/>
                </a:lnTo>
                <a:lnTo>
                  <a:pt x="255624" y="98020"/>
                </a:lnTo>
                <a:lnTo>
                  <a:pt x="288112" y="131828"/>
                </a:lnTo>
                <a:lnTo>
                  <a:pt x="316915" y="170107"/>
                </a:lnTo>
                <a:lnTo>
                  <a:pt x="341737" y="212665"/>
                </a:lnTo>
                <a:lnTo>
                  <a:pt x="362281" y="259307"/>
                </a:lnTo>
                <a:lnTo>
                  <a:pt x="365132" y="271387"/>
                </a:lnTo>
                <a:lnTo>
                  <a:pt x="371231" y="282365"/>
                </a:lnTo>
                <a:lnTo>
                  <a:pt x="403599" y="306390"/>
                </a:lnTo>
                <a:lnTo>
                  <a:pt x="431482" y="312681"/>
                </a:lnTo>
                <a:lnTo>
                  <a:pt x="440239" y="312705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26858" y="5813449"/>
            <a:ext cx="332105" cy="332105"/>
          </a:xfrm>
          <a:custGeom>
            <a:avLst/>
            <a:gdLst/>
            <a:ahLst/>
            <a:cxnLst/>
            <a:rect l="l" t="t" r="r" b="b"/>
            <a:pathLst>
              <a:path w="332104" h="332104">
                <a:moveTo>
                  <a:pt x="158794" y="0"/>
                </a:moveTo>
                <a:lnTo>
                  <a:pt x="116353" y="7400"/>
                </a:lnTo>
                <a:lnTo>
                  <a:pt x="78357" y="24846"/>
                </a:lnTo>
                <a:lnTo>
                  <a:pt x="46264" y="50876"/>
                </a:lnTo>
                <a:lnTo>
                  <a:pt x="21534" y="84032"/>
                </a:lnTo>
                <a:lnTo>
                  <a:pt x="5626" y="122853"/>
                </a:lnTo>
                <a:lnTo>
                  <a:pt x="0" y="165881"/>
                </a:lnTo>
                <a:lnTo>
                  <a:pt x="299" y="175926"/>
                </a:lnTo>
                <a:lnTo>
                  <a:pt x="8270" y="217689"/>
                </a:lnTo>
                <a:lnTo>
                  <a:pt x="26104" y="255030"/>
                </a:lnTo>
                <a:lnTo>
                  <a:pt x="52476" y="286531"/>
                </a:lnTo>
                <a:lnTo>
                  <a:pt x="86061" y="310779"/>
                </a:lnTo>
                <a:lnTo>
                  <a:pt x="125534" y="326359"/>
                </a:lnTo>
                <a:lnTo>
                  <a:pt x="169570" y="331854"/>
                </a:lnTo>
                <a:lnTo>
                  <a:pt x="183633" y="330965"/>
                </a:lnTo>
                <a:lnTo>
                  <a:pt x="223578" y="321500"/>
                </a:lnTo>
                <a:lnTo>
                  <a:pt x="259142" y="302618"/>
                </a:lnTo>
                <a:lnTo>
                  <a:pt x="289021" y="275316"/>
                </a:lnTo>
                <a:lnTo>
                  <a:pt x="311911" y="240594"/>
                </a:lnTo>
                <a:lnTo>
                  <a:pt x="326507" y="199451"/>
                </a:lnTo>
                <a:lnTo>
                  <a:pt x="331507" y="152886"/>
                </a:lnTo>
                <a:lnTo>
                  <a:pt x="329803" y="138791"/>
                </a:lnTo>
                <a:lnTo>
                  <a:pt x="317886" y="99039"/>
                </a:lnTo>
                <a:lnTo>
                  <a:pt x="296686" y="64153"/>
                </a:lnTo>
                <a:lnTo>
                  <a:pt x="267395" y="35502"/>
                </a:lnTo>
                <a:lnTo>
                  <a:pt x="231205" y="14456"/>
                </a:lnTo>
                <a:lnTo>
                  <a:pt x="189307" y="2385"/>
                </a:lnTo>
                <a:lnTo>
                  <a:pt x="158794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926858" y="5813449"/>
            <a:ext cx="332105" cy="332105"/>
          </a:xfrm>
          <a:custGeom>
            <a:avLst/>
            <a:gdLst/>
            <a:ahLst/>
            <a:cxnLst/>
            <a:rect l="l" t="t" r="r" b="b"/>
            <a:pathLst>
              <a:path w="332104" h="332104">
                <a:moveTo>
                  <a:pt x="0" y="165881"/>
                </a:moveTo>
                <a:lnTo>
                  <a:pt x="5626" y="122853"/>
                </a:lnTo>
                <a:lnTo>
                  <a:pt x="21534" y="84032"/>
                </a:lnTo>
                <a:lnTo>
                  <a:pt x="46264" y="50876"/>
                </a:lnTo>
                <a:lnTo>
                  <a:pt x="78357" y="24846"/>
                </a:lnTo>
                <a:lnTo>
                  <a:pt x="116353" y="7400"/>
                </a:lnTo>
                <a:lnTo>
                  <a:pt x="158794" y="0"/>
                </a:lnTo>
                <a:lnTo>
                  <a:pt x="174279" y="592"/>
                </a:lnTo>
                <a:lnTo>
                  <a:pt x="217814" y="9367"/>
                </a:lnTo>
                <a:lnTo>
                  <a:pt x="256039" y="27574"/>
                </a:lnTo>
                <a:lnTo>
                  <a:pt x="287762" y="53842"/>
                </a:lnTo>
                <a:lnTo>
                  <a:pt x="311792" y="86802"/>
                </a:lnTo>
                <a:lnTo>
                  <a:pt x="326936" y="125084"/>
                </a:lnTo>
                <a:lnTo>
                  <a:pt x="331507" y="152886"/>
                </a:lnTo>
                <a:lnTo>
                  <a:pt x="330987" y="168949"/>
                </a:lnTo>
                <a:lnTo>
                  <a:pt x="322644" y="213818"/>
                </a:lnTo>
                <a:lnTo>
                  <a:pt x="305138" y="252931"/>
                </a:lnTo>
                <a:lnTo>
                  <a:pt x="279773" y="285291"/>
                </a:lnTo>
                <a:lnTo>
                  <a:pt x="247854" y="309897"/>
                </a:lnTo>
                <a:lnTo>
                  <a:pt x="210685" y="325751"/>
                </a:lnTo>
                <a:lnTo>
                  <a:pt x="169570" y="331854"/>
                </a:lnTo>
                <a:lnTo>
                  <a:pt x="154466" y="331230"/>
                </a:lnTo>
                <a:lnTo>
                  <a:pt x="111804" y="322216"/>
                </a:lnTo>
                <a:lnTo>
                  <a:pt x="74146" y="303590"/>
                </a:lnTo>
                <a:lnTo>
                  <a:pt x="42819" y="276767"/>
                </a:lnTo>
                <a:lnTo>
                  <a:pt x="19145" y="243162"/>
                </a:lnTo>
                <a:lnTo>
                  <a:pt x="4452" y="204190"/>
                </a:lnTo>
                <a:lnTo>
                  <a:pt x="0" y="16588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008714" y="5895162"/>
            <a:ext cx="168910" cy="168910"/>
          </a:xfrm>
          <a:custGeom>
            <a:avLst/>
            <a:gdLst/>
            <a:ahLst/>
            <a:cxnLst/>
            <a:rect l="l" t="t" r="r" b="b"/>
            <a:pathLst>
              <a:path w="168910" h="168910">
                <a:moveTo>
                  <a:pt x="8380" y="0"/>
                </a:moveTo>
                <a:lnTo>
                  <a:pt x="168334" y="8369"/>
                </a:lnTo>
                <a:lnTo>
                  <a:pt x="159927" y="168334"/>
                </a:lnTo>
                <a:lnTo>
                  <a:pt x="0" y="159928"/>
                </a:lnTo>
                <a:lnTo>
                  <a:pt x="838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60035" y="650160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35" y="0"/>
                </a:moveTo>
                <a:lnTo>
                  <a:pt x="7783" y="0"/>
                </a:lnTo>
                <a:lnTo>
                  <a:pt x="0" y="7785"/>
                </a:lnTo>
                <a:lnTo>
                  <a:pt x="0" y="27035"/>
                </a:lnTo>
                <a:lnTo>
                  <a:pt x="7783" y="34820"/>
                </a:lnTo>
                <a:lnTo>
                  <a:pt x="27035" y="34820"/>
                </a:lnTo>
                <a:lnTo>
                  <a:pt x="34832" y="27035"/>
                </a:lnTo>
                <a:lnTo>
                  <a:pt x="34832" y="7785"/>
                </a:lnTo>
                <a:lnTo>
                  <a:pt x="2703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260035" y="650160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10"/>
                </a:moveTo>
                <a:lnTo>
                  <a:pt x="0" y="7785"/>
                </a:lnTo>
                <a:lnTo>
                  <a:pt x="7783" y="0"/>
                </a:lnTo>
                <a:lnTo>
                  <a:pt x="17410" y="0"/>
                </a:lnTo>
                <a:lnTo>
                  <a:pt x="27035" y="0"/>
                </a:lnTo>
                <a:lnTo>
                  <a:pt x="34832" y="7785"/>
                </a:lnTo>
                <a:lnTo>
                  <a:pt x="34832" y="17410"/>
                </a:lnTo>
                <a:lnTo>
                  <a:pt x="34832" y="27035"/>
                </a:lnTo>
                <a:lnTo>
                  <a:pt x="27035" y="34820"/>
                </a:lnTo>
                <a:lnTo>
                  <a:pt x="17410" y="34820"/>
                </a:lnTo>
                <a:lnTo>
                  <a:pt x="7783" y="34820"/>
                </a:lnTo>
                <a:lnTo>
                  <a:pt x="0" y="27035"/>
                </a:lnTo>
                <a:lnTo>
                  <a:pt x="0" y="1741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684388" y="546228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48" y="0"/>
                </a:moveTo>
                <a:lnTo>
                  <a:pt x="7797" y="0"/>
                </a:lnTo>
                <a:lnTo>
                  <a:pt x="0" y="7785"/>
                </a:lnTo>
                <a:lnTo>
                  <a:pt x="0" y="27048"/>
                </a:lnTo>
                <a:lnTo>
                  <a:pt x="7797" y="34820"/>
                </a:lnTo>
                <a:lnTo>
                  <a:pt x="27048" y="34820"/>
                </a:lnTo>
                <a:lnTo>
                  <a:pt x="34833" y="27048"/>
                </a:lnTo>
                <a:lnTo>
                  <a:pt x="34833" y="7785"/>
                </a:lnTo>
                <a:lnTo>
                  <a:pt x="27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684388" y="5462287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23"/>
                </a:moveTo>
                <a:lnTo>
                  <a:pt x="0" y="7785"/>
                </a:lnTo>
                <a:lnTo>
                  <a:pt x="7797" y="0"/>
                </a:lnTo>
                <a:lnTo>
                  <a:pt x="17423" y="0"/>
                </a:lnTo>
                <a:lnTo>
                  <a:pt x="27048" y="0"/>
                </a:lnTo>
                <a:lnTo>
                  <a:pt x="34833" y="7785"/>
                </a:lnTo>
                <a:lnTo>
                  <a:pt x="34833" y="17423"/>
                </a:lnTo>
                <a:lnTo>
                  <a:pt x="34833" y="27048"/>
                </a:lnTo>
                <a:lnTo>
                  <a:pt x="27048" y="34820"/>
                </a:lnTo>
                <a:lnTo>
                  <a:pt x="17423" y="34820"/>
                </a:lnTo>
                <a:lnTo>
                  <a:pt x="7797" y="34820"/>
                </a:lnTo>
                <a:lnTo>
                  <a:pt x="0" y="27048"/>
                </a:lnTo>
                <a:lnTo>
                  <a:pt x="0" y="1742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684388" y="5711209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48" y="0"/>
                </a:moveTo>
                <a:lnTo>
                  <a:pt x="7797" y="0"/>
                </a:lnTo>
                <a:lnTo>
                  <a:pt x="0" y="7783"/>
                </a:lnTo>
                <a:lnTo>
                  <a:pt x="0" y="26997"/>
                </a:lnTo>
                <a:lnTo>
                  <a:pt x="7797" y="34819"/>
                </a:lnTo>
                <a:lnTo>
                  <a:pt x="27048" y="34819"/>
                </a:lnTo>
                <a:lnTo>
                  <a:pt x="34833" y="26997"/>
                </a:lnTo>
                <a:lnTo>
                  <a:pt x="34833" y="7783"/>
                </a:lnTo>
                <a:lnTo>
                  <a:pt x="270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684388" y="5711209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383"/>
                </a:moveTo>
                <a:lnTo>
                  <a:pt x="0" y="7783"/>
                </a:lnTo>
                <a:lnTo>
                  <a:pt x="7797" y="0"/>
                </a:lnTo>
                <a:lnTo>
                  <a:pt x="17423" y="0"/>
                </a:lnTo>
                <a:lnTo>
                  <a:pt x="27048" y="0"/>
                </a:lnTo>
                <a:lnTo>
                  <a:pt x="34833" y="7783"/>
                </a:lnTo>
                <a:lnTo>
                  <a:pt x="34833" y="17383"/>
                </a:lnTo>
                <a:lnTo>
                  <a:pt x="34833" y="26997"/>
                </a:lnTo>
                <a:lnTo>
                  <a:pt x="27048" y="34819"/>
                </a:lnTo>
                <a:lnTo>
                  <a:pt x="17423" y="34819"/>
                </a:lnTo>
                <a:lnTo>
                  <a:pt x="7797" y="34819"/>
                </a:lnTo>
                <a:lnTo>
                  <a:pt x="0" y="26997"/>
                </a:lnTo>
                <a:lnTo>
                  <a:pt x="0" y="1738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29029" y="611088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23" y="0"/>
                </a:moveTo>
                <a:lnTo>
                  <a:pt x="7796" y="0"/>
                </a:lnTo>
                <a:lnTo>
                  <a:pt x="0" y="7810"/>
                </a:lnTo>
                <a:lnTo>
                  <a:pt x="0" y="27035"/>
                </a:lnTo>
                <a:lnTo>
                  <a:pt x="7796" y="34819"/>
                </a:lnTo>
                <a:lnTo>
                  <a:pt x="27023" y="34819"/>
                </a:lnTo>
                <a:lnTo>
                  <a:pt x="34819" y="27035"/>
                </a:lnTo>
                <a:lnTo>
                  <a:pt x="34819" y="7810"/>
                </a:lnTo>
                <a:lnTo>
                  <a:pt x="270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29029" y="611088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410"/>
                </a:moveTo>
                <a:lnTo>
                  <a:pt x="0" y="7810"/>
                </a:lnTo>
                <a:lnTo>
                  <a:pt x="7796" y="0"/>
                </a:lnTo>
                <a:lnTo>
                  <a:pt x="17423" y="0"/>
                </a:lnTo>
                <a:lnTo>
                  <a:pt x="27023" y="0"/>
                </a:lnTo>
                <a:lnTo>
                  <a:pt x="34819" y="7810"/>
                </a:lnTo>
                <a:lnTo>
                  <a:pt x="34819" y="17410"/>
                </a:lnTo>
                <a:lnTo>
                  <a:pt x="34819" y="27035"/>
                </a:lnTo>
                <a:lnTo>
                  <a:pt x="27023" y="34819"/>
                </a:lnTo>
                <a:lnTo>
                  <a:pt x="17423" y="34819"/>
                </a:lnTo>
                <a:lnTo>
                  <a:pt x="7796" y="34819"/>
                </a:lnTo>
                <a:lnTo>
                  <a:pt x="0" y="27035"/>
                </a:lnTo>
                <a:lnTo>
                  <a:pt x="0" y="1741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429029" y="634557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023" y="0"/>
                </a:moveTo>
                <a:lnTo>
                  <a:pt x="7796" y="0"/>
                </a:lnTo>
                <a:lnTo>
                  <a:pt x="0" y="7783"/>
                </a:lnTo>
                <a:lnTo>
                  <a:pt x="0" y="27009"/>
                </a:lnTo>
                <a:lnTo>
                  <a:pt x="7796" y="34819"/>
                </a:lnTo>
                <a:lnTo>
                  <a:pt x="27023" y="34819"/>
                </a:lnTo>
                <a:lnTo>
                  <a:pt x="34819" y="27009"/>
                </a:lnTo>
                <a:lnTo>
                  <a:pt x="34819" y="7783"/>
                </a:lnTo>
                <a:lnTo>
                  <a:pt x="270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429029" y="6345574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17396"/>
                </a:moveTo>
                <a:lnTo>
                  <a:pt x="0" y="7783"/>
                </a:lnTo>
                <a:lnTo>
                  <a:pt x="7796" y="0"/>
                </a:lnTo>
                <a:lnTo>
                  <a:pt x="17423" y="0"/>
                </a:lnTo>
                <a:lnTo>
                  <a:pt x="27023" y="0"/>
                </a:lnTo>
                <a:lnTo>
                  <a:pt x="34819" y="7783"/>
                </a:lnTo>
                <a:lnTo>
                  <a:pt x="34819" y="17396"/>
                </a:lnTo>
                <a:lnTo>
                  <a:pt x="34819" y="27009"/>
                </a:lnTo>
                <a:lnTo>
                  <a:pt x="27023" y="34819"/>
                </a:lnTo>
                <a:lnTo>
                  <a:pt x="17423" y="34819"/>
                </a:lnTo>
                <a:lnTo>
                  <a:pt x="7796" y="34819"/>
                </a:lnTo>
                <a:lnTo>
                  <a:pt x="0" y="27009"/>
                </a:lnTo>
                <a:lnTo>
                  <a:pt x="0" y="1739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7" name="object 337"/>
          <p:cNvSpPr txBox="1"/>
          <p:nvPr/>
        </p:nvSpPr>
        <p:spPr>
          <a:xfrm>
            <a:off x="6310311" y="6180192"/>
            <a:ext cx="149225" cy="145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25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102025" y="6515203"/>
            <a:ext cx="1166495" cy="0"/>
          </a:xfrm>
          <a:custGeom>
            <a:avLst/>
            <a:gdLst/>
            <a:ahLst/>
            <a:cxnLst/>
            <a:rect l="l" t="t" r="r" b="b"/>
            <a:pathLst>
              <a:path w="1166495">
                <a:moveTo>
                  <a:pt x="0" y="0"/>
                </a:moveTo>
                <a:lnTo>
                  <a:pt x="116647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263285" y="6395442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9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683538" y="5972980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27504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291070" y="5652667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18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289343" y="5722333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445589" y="5653556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583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803283" y="5911556"/>
            <a:ext cx="12065" cy="88265"/>
          </a:xfrm>
          <a:custGeom>
            <a:avLst/>
            <a:gdLst/>
            <a:ahLst/>
            <a:cxnLst/>
            <a:rect l="l" t="t" r="r" b="b"/>
            <a:pathLst>
              <a:path w="12064" h="88264">
                <a:moveTo>
                  <a:pt x="11533" y="0"/>
                </a:moveTo>
                <a:lnTo>
                  <a:pt x="1688" y="39811"/>
                </a:lnTo>
                <a:lnTo>
                  <a:pt x="0" y="64343"/>
                </a:lnTo>
                <a:lnTo>
                  <a:pt x="506" y="76131"/>
                </a:lnTo>
                <a:lnTo>
                  <a:pt x="1864" y="8765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75558" y="5812722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7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75558" y="6144477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97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36868" y="5814856"/>
            <a:ext cx="0" cy="324485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0"/>
                </a:moveTo>
                <a:lnTo>
                  <a:pt x="0" y="32415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096145" y="5455863"/>
            <a:ext cx="0" cy="1114425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0"/>
                </a:moveTo>
                <a:lnTo>
                  <a:pt x="0" y="111411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620450" y="5973920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586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275908" y="635050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213746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701811" y="5479711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1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643334" y="5477564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50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643334" y="5729037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>
                <a:moveTo>
                  <a:pt x="0" y="0"/>
                </a:moveTo>
                <a:lnTo>
                  <a:pt x="27205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286219" y="6128298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290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284466" y="6362970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292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446452" y="6128298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47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628095" y="6248479"/>
            <a:ext cx="1703070" cy="0"/>
          </a:xfrm>
          <a:custGeom>
            <a:avLst/>
            <a:gdLst/>
            <a:ahLst/>
            <a:cxnLst/>
            <a:rect l="l" t="t" r="r" b="b"/>
            <a:pathLst>
              <a:path w="1703070">
                <a:moveTo>
                  <a:pt x="0" y="0"/>
                </a:moveTo>
                <a:lnTo>
                  <a:pt x="1702950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772036" y="5924115"/>
            <a:ext cx="324485" cy="50165"/>
          </a:xfrm>
          <a:custGeom>
            <a:avLst/>
            <a:gdLst/>
            <a:ahLst/>
            <a:cxnLst/>
            <a:rect l="l" t="t" r="r" b="b"/>
            <a:pathLst>
              <a:path w="324485" h="50164">
                <a:moveTo>
                  <a:pt x="324134" y="4956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009337" y="5563242"/>
            <a:ext cx="172085" cy="161925"/>
          </a:xfrm>
          <a:custGeom>
            <a:avLst/>
            <a:gdLst/>
            <a:ahLst/>
            <a:cxnLst/>
            <a:rect l="l" t="t" r="r" b="b"/>
            <a:pathLst>
              <a:path w="172085" h="161925">
                <a:moveTo>
                  <a:pt x="14032" y="0"/>
                </a:moveTo>
                <a:lnTo>
                  <a:pt x="157819" y="0"/>
                </a:lnTo>
                <a:lnTo>
                  <a:pt x="171838" y="161325"/>
                </a:lnTo>
                <a:lnTo>
                  <a:pt x="0" y="161325"/>
                </a:lnTo>
                <a:lnTo>
                  <a:pt x="14032" y="0"/>
                </a:lnTo>
                <a:close/>
              </a:path>
            </a:pathLst>
          </a:custGeom>
          <a:ln w="5713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39902" y="8467100"/>
            <a:ext cx="6340475" cy="635"/>
          </a:xfrm>
          <a:custGeom>
            <a:avLst/>
            <a:gdLst/>
            <a:ahLst/>
            <a:cxnLst/>
            <a:rect l="l" t="t" r="r" b="b"/>
            <a:pathLst>
              <a:path w="6340475" h="634">
                <a:moveTo>
                  <a:pt x="0" y="292"/>
                </a:moveTo>
                <a:lnTo>
                  <a:pt x="6340209" y="0"/>
                </a:lnTo>
              </a:path>
            </a:pathLst>
          </a:custGeom>
          <a:ln w="25397">
            <a:solidFill>
              <a:srgbClr val="3A6E8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48409" y="6741163"/>
            <a:ext cx="935891" cy="286385"/>
          </a:xfrm>
          <a:custGeom>
            <a:avLst/>
            <a:gdLst/>
            <a:ahLst/>
            <a:cxnLst/>
            <a:rect l="l" t="t" r="r" b="b"/>
            <a:pathLst>
              <a:path w="859155" h="286384">
                <a:moveTo>
                  <a:pt x="0" y="286039"/>
                </a:moveTo>
                <a:lnTo>
                  <a:pt x="858602" y="286039"/>
                </a:lnTo>
                <a:lnTo>
                  <a:pt x="858602" y="0"/>
                </a:lnTo>
                <a:lnTo>
                  <a:pt x="0" y="0"/>
                </a:lnTo>
                <a:lnTo>
                  <a:pt x="0" y="286039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46971" y="7176667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17" y="153553"/>
                </a:lnTo>
                <a:lnTo>
                  <a:pt x="859817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674243" y="6742549"/>
            <a:ext cx="910457" cy="286385"/>
          </a:xfrm>
          <a:custGeom>
            <a:avLst/>
            <a:gdLst/>
            <a:ahLst/>
            <a:cxnLst/>
            <a:rect l="l" t="t" r="r" b="b"/>
            <a:pathLst>
              <a:path w="859154" h="286384">
                <a:moveTo>
                  <a:pt x="0" y="286050"/>
                </a:moveTo>
                <a:lnTo>
                  <a:pt x="858600" y="286050"/>
                </a:lnTo>
                <a:lnTo>
                  <a:pt x="858600" y="0"/>
                </a:lnTo>
                <a:lnTo>
                  <a:pt x="0" y="0"/>
                </a:lnTo>
                <a:lnTo>
                  <a:pt x="0" y="286050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672808" y="7178051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05" y="153553"/>
                </a:lnTo>
                <a:lnTo>
                  <a:pt x="859805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5" name="object 365"/>
          <p:cNvSpPr txBox="1"/>
          <p:nvPr/>
        </p:nvSpPr>
        <p:spPr>
          <a:xfrm>
            <a:off x="1410465" y="6383163"/>
            <a:ext cx="214757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995">
              <a:lnSpc>
                <a:spcPct val="100000"/>
              </a:lnSpc>
              <a:tabLst>
                <a:tab pos="1201420" algn="l"/>
              </a:tabLst>
            </a:pPr>
            <a:r>
              <a:rPr sz="1275" spc="15" baseline="3267" dirty="0">
                <a:solidFill>
                  <a:srgbClr val="00A1E4"/>
                </a:solidFill>
                <a:latin typeface="Tahoma"/>
                <a:cs typeface="Tahoma"/>
              </a:rPr>
              <a:t>165	</a:t>
            </a:r>
            <a:r>
              <a:rPr sz="850" spc="10" dirty="0">
                <a:solidFill>
                  <a:srgbClr val="00A1E4"/>
                </a:solidFill>
                <a:latin typeface="Tahoma"/>
                <a:cs typeface="Tahoma"/>
              </a:rPr>
              <a:t>15</a:t>
            </a:r>
            <a:endParaRPr sz="850" dirty="0">
              <a:latin typeface="Tahoma"/>
              <a:cs typeface="Tahoma"/>
            </a:endParaRPr>
          </a:p>
          <a:p>
            <a:pPr>
              <a:lnSpc>
                <a:spcPts val="700"/>
              </a:lnSpc>
              <a:spcBef>
                <a:spcPts val="47"/>
              </a:spcBef>
            </a:pPr>
            <a:endParaRPr sz="700" dirty="0"/>
          </a:p>
          <a:p>
            <a:pPr>
              <a:lnSpc>
                <a:spcPts val="900"/>
              </a:lnSpc>
            </a:pPr>
            <a:endParaRPr sz="900" dirty="0"/>
          </a:p>
          <a:p>
            <a:pPr marL="12700" marR="6350">
              <a:lnSpc>
                <a:spcPts val="900"/>
              </a:lnSpc>
            </a:pPr>
            <a:r>
              <a:rPr lang="el-GR" sz="800" dirty="0" smtClean="0"/>
              <a:t>Φυσική ορειχάλκινη κορυφή με ρουλεμάν για δεξιά ή αριστερή πόρτα</a:t>
            </a: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800" dirty="0">
              <a:latin typeface="Tahoma"/>
              <a:cs typeface="Tahoma"/>
            </a:endParaRPr>
          </a:p>
          <a:p>
            <a:pPr marL="12700" marR="372745">
              <a:lnSpc>
                <a:spcPts val="900"/>
              </a:lnSpc>
            </a:pP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ot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w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h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be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ht 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t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3129253" y="5897918"/>
            <a:ext cx="332105" cy="2368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34</a:t>
            </a:r>
            <a:endParaRPr sz="850">
              <a:latin typeface="Tahoma"/>
              <a:cs typeface="Tahoma"/>
            </a:endParaRPr>
          </a:p>
          <a:p>
            <a:pPr marL="100965">
              <a:lnSpc>
                <a:spcPct val="100000"/>
              </a:lnSpc>
              <a:spcBef>
                <a:spcPts val="415"/>
              </a:spcBef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32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332398" y="6167055"/>
            <a:ext cx="149860" cy="147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25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1330247" y="5715920"/>
            <a:ext cx="149860" cy="86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9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2941741" y="5795339"/>
            <a:ext cx="1638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00A1E4"/>
                </a:solidFill>
                <a:latin typeface="Tahoma"/>
                <a:cs typeface="Tahoma"/>
              </a:rPr>
              <a:t>3</a:t>
            </a:r>
            <a:r>
              <a:rPr sz="1275" spc="-270" baseline="3267" dirty="0">
                <a:solidFill>
                  <a:srgbClr val="00A1E4"/>
                </a:solidFill>
                <a:latin typeface="Symbol"/>
                <a:cs typeface="Symbol"/>
              </a:rPr>
              <a:t></a:t>
            </a:r>
            <a:endParaRPr sz="1275" baseline="3267">
              <a:latin typeface="Symbol"/>
              <a:cs typeface="Symbo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3055004" y="5524411"/>
            <a:ext cx="149860" cy="147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24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4642302" y="6383417"/>
            <a:ext cx="2127250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709">
              <a:lnSpc>
                <a:spcPct val="100000"/>
              </a:lnSpc>
              <a:tabLst>
                <a:tab pos="1010919" algn="l"/>
              </a:tabLst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15	165</a:t>
            </a:r>
            <a:endParaRPr sz="850" dirty="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 dirty="0"/>
          </a:p>
          <a:p>
            <a:pPr>
              <a:lnSpc>
                <a:spcPts val="800"/>
              </a:lnSpc>
            </a:pPr>
            <a:endParaRPr sz="800" dirty="0"/>
          </a:p>
          <a:p>
            <a:r>
              <a:rPr lang="el-GR" sz="800" dirty="0" smtClean="0"/>
              <a:t>Επέκταση + χάλυβα 23 χιλ. Για ιταλικό πλαίσιο.</a:t>
            </a:r>
          </a:p>
          <a:p>
            <a:pPr marL="12700">
              <a:lnSpc>
                <a:spcPts val="930"/>
              </a:lnSpc>
            </a:pPr>
            <a:r>
              <a:rPr sz="800" i="1" spc="-110" dirty="0" smtClean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-30" dirty="0" smtClean="0">
                <a:solidFill>
                  <a:srgbClr val="231F20"/>
                </a:solidFill>
                <a:latin typeface="Cambria"/>
                <a:cs typeface="Cambria"/>
              </a:rPr>
              <a:t>x</a:t>
            </a:r>
            <a:r>
              <a:rPr sz="800" i="1" spc="-20" dirty="0" smtClean="0">
                <a:solidFill>
                  <a:srgbClr val="231F20"/>
                </a:solidFill>
                <a:latin typeface="Cambria"/>
                <a:cs typeface="Cambria"/>
              </a:rPr>
              <a:t>tens</a:t>
            </a:r>
            <a:r>
              <a:rPr sz="800" i="1" spc="-40" dirty="0" smtClean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 smtClean="0">
                <a:solidFill>
                  <a:srgbClr val="231F20"/>
                </a:solidFill>
                <a:latin typeface="Cambria"/>
                <a:cs typeface="Cambria"/>
              </a:rPr>
              <a:t>on </a:t>
            </a:r>
            <a:r>
              <a:rPr sz="800" i="1" spc="60" dirty="0">
                <a:solidFill>
                  <a:srgbClr val="231F20"/>
                </a:solidFill>
                <a:latin typeface="Cambria"/>
                <a:cs typeface="Cambria"/>
              </a:rPr>
              <a:t>+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2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stee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4407901" y="5909774"/>
            <a:ext cx="303530" cy="225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32</a:t>
            </a: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34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4825787" y="5806375"/>
            <a:ext cx="16129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00A1E4"/>
                </a:solidFill>
                <a:latin typeface="Tahoma"/>
                <a:cs typeface="Tahoma"/>
              </a:rPr>
              <a:t>3</a:t>
            </a:r>
            <a:r>
              <a:rPr sz="1275" spc="-277" baseline="3267" dirty="0">
                <a:solidFill>
                  <a:srgbClr val="00A1E4"/>
                </a:solidFill>
                <a:latin typeface="Symbol"/>
                <a:cs typeface="Symbol"/>
              </a:rPr>
              <a:t></a:t>
            </a:r>
            <a:endParaRPr sz="1275" baseline="3267">
              <a:latin typeface="Symbol"/>
              <a:cs typeface="Symbo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572718" y="5538196"/>
            <a:ext cx="149225" cy="145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00A1E4"/>
                </a:solidFill>
                <a:latin typeface="Tahoma"/>
                <a:cs typeface="Tahoma"/>
              </a:rPr>
              <a:t>24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476037" y="6782485"/>
            <a:ext cx="9082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745948" y="7180440"/>
            <a:ext cx="2489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666422" y="8204626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3701849" y="6783894"/>
            <a:ext cx="9590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3908457" y="7181850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26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453552" y="8159563"/>
            <a:ext cx="169391" cy="1834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53543" y="8159511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5">
                <a:moveTo>
                  <a:pt x="247" y="146315"/>
                </a:moveTo>
                <a:lnTo>
                  <a:pt x="240" y="142701"/>
                </a:lnTo>
                <a:lnTo>
                  <a:pt x="222" y="133848"/>
                </a:lnTo>
                <a:lnTo>
                  <a:pt x="194" y="120961"/>
                </a:lnTo>
                <a:lnTo>
                  <a:pt x="160" y="105245"/>
                </a:lnTo>
                <a:lnTo>
                  <a:pt x="54" y="53178"/>
                </a:lnTo>
                <a:lnTo>
                  <a:pt x="0" y="19041"/>
                </a:lnTo>
                <a:lnTo>
                  <a:pt x="5000" y="13493"/>
                </a:lnTo>
                <a:lnTo>
                  <a:pt x="52404" y="1293"/>
                </a:lnTo>
                <a:lnTo>
                  <a:pt x="86702" y="0"/>
                </a:lnTo>
                <a:lnTo>
                  <a:pt x="104353" y="366"/>
                </a:lnTo>
                <a:lnTo>
                  <a:pt x="148965" y="6156"/>
                </a:lnTo>
                <a:lnTo>
                  <a:pt x="171303" y="44419"/>
                </a:lnTo>
                <a:lnTo>
                  <a:pt x="172964" y="96672"/>
                </a:lnTo>
                <a:lnTo>
                  <a:pt x="173552" y="141580"/>
                </a:lnTo>
                <a:lnTo>
                  <a:pt x="173603" y="149823"/>
                </a:lnTo>
                <a:lnTo>
                  <a:pt x="171522" y="157662"/>
                </a:lnTo>
                <a:lnTo>
                  <a:pt x="128867" y="179668"/>
                </a:lnTo>
                <a:lnTo>
                  <a:pt x="93161" y="183462"/>
                </a:lnTo>
                <a:lnTo>
                  <a:pt x="73388" y="182555"/>
                </a:lnTo>
                <a:lnTo>
                  <a:pt x="25727" y="170947"/>
                </a:lnTo>
                <a:lnTo>
                  <a:pt x="247" y="146315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53348" y="8146181"/>
            <a:ext cx="169597" cy="6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53345" y="8146181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0"/>
                </a:moveTo>
                <a:lnTo>
                  <a:pt x="30442" y="7316"/>
                </a:lnTo>
                <a:lnTo>
                  <a:pt x="81786" y="0"/>
                </a:lnTo>
                <a:lnTo>
                  <a:pt x="101879" y="661"/>
                </a:lnTo>
                <a:lnTo>
                  <a:pt x="150056" y="9706"/>
                </a:lnTo>
                <a:lnTo>
                  <a:pt x="173171" y="26372"/>
                </a:lnTo>
                <a:lnTo>
                  <a:pt x="171431" y="34511"/>
                </a:lnTo>
                <a:lnTo>
                  <a:pt x="130334" y="57148"/>
                </a:lnTo>
                <a:lnTo>
                  <a:pt x="95539" y="61235"/>
                </a:lnTo>
                <a:lnTo>
                  <a:pt x="74956" y="60644"/>
                </a:lnTo>
                <a:lnTo>
                  <a:pt x="25952" y="52161"/>
                </a:lnTo>
                <a:lnTo>
                  <a:pt x="0" y="30650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70743" y="8128181"/>
            <a:ext cx="138847" cy="66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70743" y="8128181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90"/>
                </a:moveTo>
                <a:lnTo>
                  <a:pt x="1712" y="37748"/>
                </a:lnTo>
                <a:lnTo>
                  <a:pt x="6610" y="34407"/>
                </a:lnTo>
                <a:lnTo>
                  <a:pt x="14334" y="31303"/>
                </a:lnTo>
                <a:lnTo>
                  <a:pt x="24525" y="27374"/>
                </a:lnTo>
                <a:lnTo>
                  <a:pt x="36824" y="21556"/>
                </a:lnTo>
                <a:lnTo>
                  <a:pt x="50871" y="12786"/>
                </a:lnTo>
                <a:lnTo>
                  <a:pt x="66307" y="0"/>
                </a:lnTo>
                <a:lnTo>
                  <a:pt x="83314" y="12929"/>
                </a:lnTo>
                <a:lnTo>
                  <a:pt x="98378" y="21775"/>
                </a:lnTo>
                <a:lnTo>
                  <a:pt x="111336" y="27545"/>
                </a:lnTo>
                <a:lnTo>
                  <a:pt x="122024" y="31243"/>
                </a:lnTo>
                <a:lnTo>
                  <a:pt x="130281" y="33877"/>
                </a:lnTo>
                <a:lnTo>
                  <a:pt x="135942" y="36452"/>
                </a:lnTo>
                <a:lnTo>
                  <a:pt x="138847" y="39975"/>
                </a:lnTo>
                <a:lnTo>
                  <a:pt x="136439" y="47639"/>
                </a:lnTo>
                <a:lnTo>
                  <a:pt x="129314" y="54272"/>
                </a:lnTo>
                <a:lnTo>
                  <a:pt x="118177" y="59696"/>
                </a:lnTo>
                <a:lnTo>
                  <a:pt x="103735" y="63737"/>
                </a:lnTo>
                <a:lnTo>
                  <a:pt x="86694" y="66219"/>
                </a:lnTo>
                <a:lnTo>
                  <a:pt x="64734" y="65865"/>
                </a:lnTo>
                <a:lnTo>
                  <a:pt x="17331" y="57965"/>
                </a:lnTo>
                <a:lnTo>
                  <a:pt x="23" y="43029"/>
                </a:lnTo>
                <a:lnTo>
                  <a:pt x="0" y="42390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96848" y="8098987"/>
            <a:ext cx="86509" cy="60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96848" y="8098987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8"/>
                </a:moveTo>
                <a:lnTo>
                  <a:pt x="3120" y="19172"/>
                </a:lnTo>
                <a:lnTo>
                  <a:pt x="11673" y="9683"/>
                </a:lnTo>
                <a:lnTo>
                  <a:pt x="24444" y="3007"/>
                </a:lnTo>
                <a:lnTo>
                  <a:pt x="40219" y="0"/>
                </a:lnTo>
                <a:lnTo>
                  <a:pt x="57455" y="1950"/>
                </a:lnTo>
                <a:lnTo>
                  <a:pt x="71458" y="7424"/>
                </a:lnTo>
                <a:lnTo>
                  <a:pt x="81413" y="15681"/>
                </a:lnTo>
                <a:lnTo>
                  <a:pt x="86509" y="25977"/>
                </a:lnTo>
                <a:lnTo>
                  <a:pt x="83986" y="39302"/>
                </a:lnTo>
                <a:lnTo>
                  <a:pt x="76451" y="49834"/>
                </a:lnTo>
                <a:lnTo>
                  <a:pt x="64955" y="57174"/>
                </a:lnTo>
                <a:lnTo>
                  <a:pt x="50553" y="60919"/>
                </a:lnTo>
                <a:lnTo>
                  <a:pt x="32274" y="59343"/>
                </a:lnTo>
                <a:lnTo>
                  <a:pt x="17646" y="54525"/>
                </a:lnTo>
                <a:lnTo>
                  <a:pt x="7131" y="47104"/>
                </a:lnTo>
                <a:lnTo>
                  <a:pt x="1191" y="37724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75443" y="8223284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4">
                <a:moveTo>
                  <a:pt x="10516" y="0"/>
                </a:moveTo>
                <a:lnTo>
                  <a:pt x="0" y="0"/>
                </a:lnTo>
                <a:lnTo>
                  <a:pt x="0" y="77854"/>
                </a:lnTo>
                <a:lnTo>
                  <a:pt x="10516" y="77854"/>
                </a:lnTo>
                <a:lnTo>
                  <a:pt x="10516" y="50515"/>
                </a:lnTo>
                <a:lnTo>
                  <a:pt x="22781" y="38806"/>
                </a:lnTo>
                <a:lnTo>
                  <a:pt x="35654" y="38806"/>
                </a:lnTo>
                <a:lnTo>
                  <a:pt x="34880" y="37727"/>
                </a:lnTo>
                <a:lnTo>
                  <a:pt x="10516" y="37727"/>
                </a:lnTo>
                <a:lnTo>
                  <a:pt x="10516" y="0"/>
                </a:lnTo>
                <a:close/>
              </a:path>
              <a:path w="64134" h="78104">
                <a:moveTo>
                  <a:pt x="35654" y="38806"/>
                </a:moveTo>
                <a:lnTo>
                  <a:pt x="22781" y="38806"/>
                </a:lnTo>
                <a:lnTo>
                  <a:pt x="50001" y="77854"/>
                </a:lnTo>
                <a:lnTo>
                  <a:pt x="63667" y="77854"/>
                </a:lnTo>
                <a:lnTo>
                  <a:pt x="35654" y="38806"/>
                </a:lnTo>
                <a:close/>
              </a:path>
              <a:path w="64134" h="78104">
                <a:moveTo>
                  <a:pt x="62798" y="0"/>
                </a:moveTo>
                <a:lnTo>
                  <a:pt x="48265" y="0"/>
                </a:lnTo>
                <a:lnTo>
                  <a:pt x="10516" y="37727"/>
                </a:lnTo>
                <a:lnTo>
                  <a:pt x="34880" y="37727"/>
                </a:lnTo>
                <a:lnTo>
                  <a:pt x="30370" y="31441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46216" y="8242801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4"/>
                </a:moveTo>
                <a:lnTo>
                  <a:pt x="0" y="65284"/>
                </a:lnTo>
                <a:lnTo>
                  <a:pt x="8029" y="78822"/>
                </a:lnTo>
                <a:lnTo>
                  <a:pt x="20041" y="82161"/>
                </a:lnTo>
                <a:lnTo>
                  <a:pt x="39089" y="77068"/>
                </a:lnTo>
                <a:lnTo>
                  <a:pt x="40973" y="74287"/>
                </a:lnTo>
                <a:lnTo>
                  <a:pt x="11272" y="74287"/>
                </a:lnTo>
                <a:lnTo>
                  <a:pt x="9536" y="65284"/>
                </a:lnTo>
                <a:close/>
              </a:path>
              <a:path w="48259" h="82550">
                <a:moveTo>
                  <a:pt x="48051" y="51937"/>
                </a:moveTo>
                <a:lnTo>
                  <a:pt x="38505" y="51937"/>
                </a:lnTo>
                <a:lnTo>
                  <a:pt x="38419" y="54913"/>
                </a:lnTo>
                <a:lnTo>
                  <a:pt x="36761" y="66493"/>
                </a:lnTo>
                <a:lnTo>
                  <a:pt x="23643" y="74258"/>
                </a:lnTo>
                <a:lnTo>
                  <a:pt x="11272" y="74287"/>
                </a:lnTo>
                <a:lnTo>
                  <a:pt x="40973" y="74287"/>
                </a:lnTo>
                <a:lnTo>
                  <a:pt x="46659" y="65895"/>
                </a:lnTo>
                <a:lnTo>
                  <a:pt x="48051" y="54913"/>
                </a:lnTo>
                <a:lnTo>
                  <a:pt x="48051" y="51937"/>
                </a:lnTo>
                <a:close/>
              </a:path>
              <a:path w="48259" h="82550">
                <a:moveTo>
                  <a:pt x="32205" y="0"/>
                </a:moveTo>
                <a:lnTo>
                  <a:pt x="21913" y="0"/>
                </a:lnTo>
                <a:lnTo>
                  <a:pt x="8733" y="4038"/>
                </a:lnTo>
                <a:lnTo>
                  <a:pt x="691" y="14719"/>
                </a:lnTo>
                <a:lnTo>
                  <a:pt x="477" y="28628"/>
                </a:lnTo>
                <a:lnTo>
                  <a:pt x="501" y="32988"/>
                </a:lnTo>
                <a:lnTo>
                  <a:pt x="3396" y="46574"/>
                </a:lnTo>
                <a:lnTo>
                  <a:pt x="10096" y="55927"/>
                </a:lnTo>
                <a:lnTo>
                  <a:pt x="20980" y="59892"/>
                </a:lnTo>
                <a:lnTo>
                  <a:pt x="30792" y="59977"/>
                </a:lnTo>
                <a:lnTo>
                  <a:pt x="35789" y="56395"/>
                </a:lnTo>
                <a:lnTo>
                  <a:pt x="38281" y="52382"/>
                </a:lnTo>
                <a:lnTo>
                  <a:pt x="38281" y="51937"/>
                </a:lnTo>
                <a:lnTo>
                  <a:pt x="48051" y="51937"/>
                </a:lnTo>
                <a:lnTo>
                  <a:pt x="48051" y="51631"/>
                </a:lnTo>
                <a:lnTo>
                  <a:pt x="25122" y="51631"/>
                </a:lnTo>
                <a:lnTo>
                  <a:pt x="12831" y="46419"/>
                </a:lnTo>
                <a:lnTo>
                  <a:pt x="8247" y="32988"/>
                </a:lnTo>
                <a:lnTo>
                  <a:pt x="8135" y="29817"/>
                </a:lnTo>
                <a:lnTo>
                  <a:pt x="10152" y="16923"/>
                </a:lnTo>
                <a:lnTo>
                  <a:pt x="22158" y="8609"/>
                </a:lnTo>
                <a:lnTo>
                  <a:pt x="38096" y="8609"/>
                </a:lnTo>
                <a:lnTo>
                  <a:pt x="36545" y="6400"/>
                </a:lnTo>
                <a:lnTo>
                  <a:pt x="32205" y="0"/>
                </a:lnTo>
                <a:close/>
              </a:path>
              <a:path w="48259" h="82550">
                <a:moveTo>
                  <a:pt x="38096" y="8609"/>
                </a:moveTo>
                <a:lnTo>
                  <a:pt x="22158" y="8609"/>
                </a:lnTo>
                <a:lnTo>
                  <a:pt x="35225" y="15241"/>
                </a:lnTo>
                <a:lnTo>
                  <a:pt x="38812" y="28628"/>
                </a:lnTo>
                <a:lnTo>
                  <a:pt x="34250" y="46377"/>
                </a:lnTo>
                <a:lnTo>
                  <a:pt x="25122" y="51631"/>
                </a:lnTo>
                <a:lnTo>
                  <a:pt x="48051" y="51631"/>
                </a:lnTo>
                <a:lnTo>
                  <a:pt x="48054" y="9652"/>
                </a:lnTo>
                <a:lnTo>
                  <a:pt x="38827" y="9652"/>
                </a:lnTo>
                <a:lnTo>
                  <a:pt x="38096" y="8609"/>
                </a:lnTo>
                <a:close/>
              </a:path>
              <a:path w="48259" h="82550">
                <a:moveTo>
                  <a:pt x="48055" y="1614"/>
                </a:moveTo>
                <a:lnTo>
                  <a:pt x="39051" y="1614"/>
                </a:lnTo>
                <a:lnTo>
                  <a:pt x="39051" y="9652"/>
                </a:lnTo>
                <a:lnTo>
                  <a:pt x="48054" y="9652"/>
                </a:lnTo>
                <a:lnTo>
                  <a:pt x="48055" y="16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99843" y="82968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1" name="object 391"/>
          <p:cNvSpPr txBox="1"/>
          <p:nvPr/>
        </p:nvSpPr>
        <p:spPr>
          <a:xfrm>
            <a:off x="3891898" y="8202687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3679030" y="8157593"/>
            <a:ext cx="169388" cy="183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79030" y="8157555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5">
                <a:moveTo>
                  <a:pt x="255" y="146315"/>
                </a:moveTo>
                <a:lnTo>
                  <a:pt x="248" y="142698"/>
                </a:lnTo>
                <a:lnTo>
                  <a:pt x="228" y="133844"/>
                </a:lnTo>
                <a:lnTo>
                  <a:pt x="200" y="120956"/>
                </a:lnTo>
                <a:lnTo>
                  <a:pt x="165" y="105241"/>
                </a:lnTo>
                <a:lnTo>
                  <a:pt x="55" y="53177"/>
                </a:lnTo>
                <a:lnTo>
                  <a:pt x="0" y="19033"/>
                </a:lnTo>
                <a:lnTo>
                  <a:pt x="5003" y="13487"/>
                </a:lnTo>
                <a:lnTo>
                  <a:pt x="52412" y="1291"/>
                </a:lnTo>
                <a:lnTo>
                  <a:pt x="86710" y="0"/>
                </a:lnTo>
                <a:lnTo>
                  <a:pt x="104363" y="366"/>
                </a:lnTo>
                <a:lnTo>
                  <a:pt x="148972" y="6158"/>
                </a:lnTo>
                <a:lnTo>
                  <a:pt x="171298" y="44421"/>
                </a:lnTo>
                <a:lnTo>
                  <a:pt x="172955" y="96671"/>
                </a:lnTo>
                <a:lnTo>
                  <a:pt x="173542" y="141579"/>
                </a:lnTo>
                <a:lnTo>
                  <a:pt x="173593" y="149822"/>
                </a:lnTo>
                <a:lnTo>
                  <a:pt x="171512" y="157661"/>
                </a:lnTo>
                <a:lnTo>
                  <a:pt x="128866" y="179667"/>
                </a:lnTo>
                <a:lnTo>
                  <a:pt x="93154" y="183462"/>
                </a:lnTo>
                <a:lnTo>
                  <a:pt x="73378" y="182555"/>
                </a:lnTo>
                <a:lnTo>
                  <a:pt x="25719" y="170944"/>
                </a:lnTo>
                <a:lnTo>
                  <a:pt x="255" y="146315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678840" y="8144212"/>
            <a:ext cx="169578" cy="612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78840" y="8144212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2"/>
                </a:moveTo>
                <a:lnTo>
                  <a:pt x="30448" y="7313"/>
                </a:lnTo>
                <a:lnTo>
                  <a:pt x="81794" y="0"/>
                </a:lnTo>
                <a:lnTo>
                  <a:pt x="101882" y="661"/>
                </a:lnTo>
                <a:lnTo>
                  <a:pt x="150053" y="9710"/>
                </a:lnTo>
                <a:lnTo>
                  <a:pt x="173161" y="26384"/>
                </a:lnTo>
                <a:lnTo>
                  <a:pt x="171419" y="34519"/>
                </a:lnTo>
                <a:lnTo>
                  <a:pt x="130313" y="57149"/>
                </a:lnTo>
                <a:lnTo>
                  <a:pt x="95516" y="61235"/>
                </a:lnTo>
                <a:lnTo>
                  <a:pt x="74935" y="60645"/>
                </a:lnTo>
                <a:lnTo>
                  <a:pt x="25936" y="52158"/>
                </a:lnTo>
                <a:lnTo>
                  <a:pt x="0" y="3065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96249" y="8126196"/>
            <a:ext cx="138833" cy="66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96249" y="8126196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19"/>
                </a:moveTo>
                <a:lnTo>
                  <a:pt x="1711" y="37776"/>
                </a:lnTo>
                <a:lnTo>
                  <a:pt x="6607" y="34435"/>
                </a:lnTo>
                <a:lnTo>
                  <a:pt x="14329" y="31330"/>
                </a:lnTo>
                <a:lnTo>
                  <a:pt x="24517" y="27398"/>
                </a:lnTo>
                <a:lnTo>
                  <a:pt x="36813" y="21575"/>
                </a:lnTo>
                <a:lnTo>
                  <a:pt x="50858" y="12797"/>
                </a:lnTo>
                <a:lnTo>
                  <a:pt x="66294" y="0"/>
                </a:lnTo>
                <a:lnTo>
                  <a:pt x="83295" y="12937"/>
                </a:lnTo>
                <a:lnTo>
                  <a:pt x="98354" y="21790"/>
                </a:lnTo>
                <a:lnTo>
                  <a:pt x="111311" y="27565"/>
                </a:lnTo>
                <a:lnTo>
                  <a:pt x="122000" y="31267"/>
                </a:lnTo>
                <a:lnTo>
                  <a:pt x="130259" y="33903"/>
                </a:lnTo>
                <a:lnTo>
                  <a:pt x="135924" y="36478"/>
                </a:lnTo>
                <a:lnTo>
                  <a:pt x="138833" y="39998"/>
                </a:lnTo>
                <a:lnTo>
                  <a:pt x="136427" y="47659"/>
                </a:lnTo>
                <a:lnTo>
                  <a:pt x="129304" y="54290"/>
                </a:lnTo>
                <a:lnTo>
                  <a:pt x="118170" y="59716"/>
                </a:lnTo>
                <a:lnTo>
                  <a:pt x="103731" y="63760"/>
                </a:lnTo>
                <a:lnTo>
                  <a:pt x="86694" y="66245"/>
                </a:lnTo>
                <a:lnTo>
                  <a:pt x="64726" y="65892"/>
                </a:lnTo>
                <a:lnTo>
                  <a:pt x="17322" y="57989"/>
                </a:lnTo>
                <a:lnTo>
                  <a:pt x="23" y="43058"/>
                </a:lnTo>
                <a:lnTo>
                  <a:pt x="0" y="424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722320" y="8097031"/>
            <a:ext cx="86514" cy="60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22320" y="8097031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9"/>
                </a:moveTo>
                <a:lnTo>
                  <a:pt x="3121" y="19174"/>
                </a:lnTo>
                <a:lnTo>
                  <a:pt x="11675" y="9685"/>
                </a:lnTo>
                <a:lnTo>
                  <a:pt x="24446" y="3008"/>
                </a:lnTo>
                <a:lnTo>
                  <a:pt x="40219" y="0"/>
                </a:lnTo>
                <a:lnTo>
                  <a:pt x="57458" y="1949"/>
                </a:lnTo>
                <a:lnTo>
                  <a:pt x="71461" y="7423"/>
                </a:lnTo>
                <a:lnTo>
                  <a:pt x="81417" y="15678"/>
                </a:lnTo>
                <a:lnTo>
                  <a:pt x="86514" y="25973"/>
                </a:lnTo>
                <a:lnTo>
                  <a:pt x="83993" y="39298"/>
                </a:lnTo>
                <a:lnTo>
                  <a:pt x="76459" y="49832"/>
                </a:lnTo>
                <a:lnTo>
                  <a:pt x="64966" y="57172"/>
                </a:lnTo>
                <a:lnTo>
                  <a:pt x="50564" y="60918"/>
                </a:lnTo>
                <a:lnTo>
                  <a:pt x="32286" y="59343"/>
                </a:lnTo>
                <a:lnTo>
                  <a:pt x="17656" y="54526"/>
                </a:lnTo>
                <a:lnTo>
                  <a:pt x="7138" y="47108"/>
                </a:lnTo>
                <a:lnTo>
                  <a:pt x="1193" y="37730"/>
                </a:lnTo>
                <a:lnTo>
                  <a:pt x="0" y="306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700936" y="8221328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14" y="0"/>
                </a:moveTo>
                <a:lnTo>
                  <a:pt x="0" y="0"/>
                </a:lnTo>
                <a:lnTo>
                  <a:pt x="0" y="77843"/>
                </a:lnTo>
                <a:lnTo>
                  <a:pt x="10514" y="77843"/>
                </a:lnTo>
                <a:lnTo>
                  <a:pt x="10514" y="50515"/>
                </a:lnTo>
                <a:lnTo>
                  <a:pt x="22781" y="38807"/>
                </a:lnTo>
                <a:lnTo>
                  <a:pt x="35647" y="38807"/>
                </a:lnTo>
                <a:lnTo>
                  <a:pt x="34864" y="37715"/>
                </a:lnTo>
                <a:lnTo>
                  <a:pt x="10514" y="37715"/>
                </a:lnTo>
                <a:lnTo>
                  <a:pt x="10514" y="0"/>
                </a:lnTo>
                <a:close/>
              </a:path>
              <a:path w="64135" h="78104">
                <a:moveTo>
                  <a:pt x="35647" y="38807"/>
                </a:moveTo>
                <a:lnTo>
                  <a:pt x="22781" y="38807"/>
                </a:lnTo>
                <a:lnTo>
                  <a:pt x="49982" y="77843"/>
                </a:lnTo>
                <a:lnTo>
                  <a:pt x="63658" y="77843"/>
                </a:lnTo>
                <a:lnTo>
                  <a:pt x="35647" y="38807"/>
                </a:lnTo>
                <a:close/>
              </a:path>
              <a:path w="64135" h="78104">
                <a:moveTo>
                  <a:pt x="62782" y="0"/>
                </a:moveTo>
                <a:lnTo>
                  <a:pt x="48254" y="0"/>
                </a:lnTo>
                <a:lnTo>
                  <a:pt x="10514" y="37715"/>
                </a:lnTo>
                <a:lnTo>
                  <a:pt x="34864" y="37715"/>
                </a:lnTo>
                <a:lnTo>
                  <a:pt x="30363" y="31442"/>
                </a:lnTo>
                <a:lnTo>
                  <a:pt x="62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71705" y="8240845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3" y="65272"/>
                </a:moveTo>
                <a:lnTo>
                  <a:pt x="0" y="65272"/>
                </a:lnTo>
                <a:lnTo>
                  <a:pt x="8027" y="78817"/>
                </a:lnTo>
                <a:lnTo>
                  <a:pt x="20037" y="82149"/>
                </a:lnTo>
                <a:lnTo>
                  <a:pt x="39082" y="77054"/>
                </a:lnTo>
                <a:lnTo>
                  <a:pt x="40964" y="74274"/>
                </a:lnTo>
                <a:lnTo>
                  <a:pt x="11263" y="74274"/>
                </a:lnTo>
                <a:lnTo>
                  <a:pt x="9523" y="65272"/>
                </a:lnTo>
                <a:close/>
              </a:path>
              <a:path w="48260" h="82550">
                <a:moveTo>
                  <a:pt x="48036" y="51925"/>
                </a:moveTo>
                <a:lnTo>
                  <a:pt x="38489" y="51925"/>
                </a:lnTo>
                <a:lnTo>
                  <a:pt x="38405" y="54902"/>
                </a:lnTo>
                <a:lnTo>
                  <a:pt x="36749" y="66483"/>
                </a:lnTo>
                <a:lnTo>
                  <a:pt x="23628" y="74246"/>
                </a:lnTo>
                <a:lnTo>
                  <a:pt x="11263" y="74274"/>
                </a:lnTo>
                <a:lnTo>
                  <a:pt x="40964" y="74274"/>
                </a:lnTo>
                <a:lnTo>
                  <a:pt x="46647" y="65881"/>
                </a:lnTo>
                <a:lnTo>
                  <a:pt x="48036" y="54902"/>
                </a:lnTo>
                <a:lnTo>
                  <a:pt x="48036" y="51925"/>
                </a:lnTo>
                <a:close/>
              </a:path>
              <a:path w="48260" h="82550">
                <a:moveTo>
                  <a:pt x="32191" y="0"/>
                </a:moveTo>
                <a:lnTo>
                  <a:pt x="21906" y="0"/>
                </a:lnTo>
                <a:lnTo>
                  <a:pt x="8723" y="4035"/>
                </a:lnTo>
                <a:lnTo>
                  <a:pt x="685" y="14715"/>
                </a:lnTo>
                <a:lnTo>
                  <a:pt x="471" y="28620"/>
                </a:lnTo>
                <a:lnTo>
                  <a:pt x="495" y="32985"/>
                </a:lnTo>
                <a:lnTo>
                  <a:pt x="3392" y="46574"/>
                </a:lnTo>
                <a:lnTo>
                  <a:pt x="10094" y="55922"/>
                </a:lnTo>
                <a:lnTo>
                  <a:pt x="20981" y="59880"/>
                </a:lnTo>
                <a:lnTo>
                  <a:pt x="30782" y="59963"/>
                </a:lnTo>
                <a:lnTo>
                  <a:pt x="35786" y="56395"/>
                </a:lnTo>
                <a:lnTo>
                  <a:pt x="38273" y="52382"/>
                </a:lnTo>
                <a:lnTo>
                  <a:pt x="38273" y="51925"/>
                </a:lnTo>
                <a:lnTo>
                  <a:pt x="48036" y="51925"/>
                </a:lnTo>
                <a:lnTo>
                  <a:pt x="48036" y="51630"/>
                </a:lnTo>
                <a:lnTo>
                  <a:pt x="25118" y="51630"/>
                </a:lnTo>
                <a:lnTo>
                  <a:pt x="12827" y="46420"/>
                </a:lnTo>
                <a:lnTo>
                  <a:pt x="8252" y="32985"/>
                </a:lnTo>
                <a:lnTo>
                  <a:pt x="8140" y="29804"/>
                </a:lnTo>
                <a:lnTo>
                  <a:pt x="10150" y="16909"/>
                </a:lnTo>
                <a:lnTo>
                  <a:pt x="22161" y="8595"/>
                </a:lnTo>
                <a:lnTo>
                  <a:pt x="38083" y="8595"/>
                </a:lnTo>
                <a:lnTo>
                  <a:pt x="36535" y="6400"/>
                </a:lnTo>
                <a:lnTo>
                  <a:pt x="32191" y="0"/>
                </a:lnTo>
                <a:close/>
              </a:path>
              <a:path w="48260" h="82550">
                <a:moveTo>
                  <a:pt x="38083" y="8595"/>
                </a:moveTo>
                <a:lnTo>
                  <a:pt x="22161" y="8595"/>
                </a:lnTo>
                <a:lnTo>
                  <a:pt x="35216" y="15227"/>
                </a:lnTo>
                <a:lnTo>
                  <a:pt x="38807" y="28620"/>
                </a:lnTo>
                <a:lnTo>
                  <a:pt x="34244" y="46367"/>
                </a:lnTo>
                <a:lnTo>
                  <a:pt x="25118" y="51630"/>
                </a:lnTo>
                <a:lnTo>
                  <a:pt x="48036" y="51630"/>
                </a:lnTo>
                <a:lnTo>
                  <a:pt x="48039" y="9639"/>
                </a:lnTo>
                <a:lnTo>
                  <a:pt x="38820" y="9639"/>
                </a:lnTo>
                <a:lnTo>
                  <a:pt x="38083" y="8595"/>
                </a:lnTo>
                <a:close/>
              </a:path>
              <a:path w="48260" h="82550">
                <a:moveTo>
                  <a:pt x="48040" y="1614"/>
                </a:moveTo>
                <a:lnTo>
                  <a:pt x="39035" y="1614"/>
                </a:lnTo>
                <a:lnTo>
                  <a:pt x="39035" y="9639"/>
                </a:lnTo>
                <a:lnTo>
                  <a:pt x="48039" y="9639"/>
                </a:lnTo>
                <a:lnTo>
                  <a:pt x="48040" y="16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825319" y="82948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424229" y="8041717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4" h="300354">
                <a:moveTo>
                  <a:pt x="249504" y="0"/>
                </a:moveTo>
                <a:lnTo>
                  <a:pt x="41254" y="898"/>
                </a:lnTo>
                <a:lnTo>
                  <a:pt x="7753" y="23830"/>
                </a:lnTo>
                <a:lnTo>
                  <a:pt x="0" y="50820"/>
                </a:lnTo>
                <a:lnTo>
                  <a:pt x="894" y="259069"/>
                </a:lnTo>
                <a:lnTo>
                  <a:pt x="23812" y="292568"/>
                </a:lnTo>
                <a:lnTo>
                  <a:pt x="50820" y="300324"/>
                </a:lnTo>
                <a:lnTo>
                  <a:pt x="259073" y="299426"/>
                </a:lnTo>
                <a:lnTo>
                  <a:pt x="292592" y="276513"/>
                </a:lnTo>
                <a:lnTo>
                  <a:pt x="300349" y="249530"/>
                </a:lnTo>
                <a:lnTo>
                  <a:pt x="299448" y="41243"/>
                </a:lnTo>
                <a:lnTo>
                  <a:pt x="276512" y="7755"/>
                </a:lnTo>
                <a:lnTo>
                  <a:pt x="249504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424229" y="8041717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4" h="300354">
                <a:moveTo>
                  <a:pt x="0" y="50820"/>
                </a:moveTo>
                <a:lnTo>
                  <a:pt x="16580" y="13267"/>
                </a:lnTo>
                <a:lnTo>
                  <a:pt x="249504" y="0"/>
                </a:lnTo>
                <a:lnTo>
                  <a:pt x="263795" y="2035"/>
                </a:lnTo>
                <a:lnTo>
                  <a:pt x="294914" y="27938"/>
                </a:lnTo>
                <a:lnTo>
                  <a:pt x="300349" y="249530"/>
                </a:lnTo>
                <a:lnTo>
                  <a:pt x="298314" y="263807"/>
                </a:lnTo>
                <a:lnTo>
                  <a:pt x="272394" y="294899"/>
                </a:lnTo>
                <a:lnTo>
                  <a:pt x="50820" y="300324"/>
                </a:lnTo>
                <a:lnTo>
                  <a:pt x="36528" y="298289"/>
                </a:lnTo>
                <a:lnTo>
                  <a:pt x="5419" y="272381"/>
                </a:lnTo>
                <a:lnTo>
                  <a:pt x="0" y="5082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445652" y="806314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10" h="257809">
                <a:moveTo>
                  <a:pt x="232107" y="0"/>
                </a:moveTo>
                <a:lnTo>
                  <a:pt x="25398" y="0"/>
                </a:lnTo>
                <a:lnTo>
                  <a:pt x="0" y="25411"/>
                </a:lnTo>
                <a:lnTo>
                  <a:pt x="6998" y="239090"/>
                </a:lnTo>
                <a:lnTo>
                  <a:pt x="25398" y="257505"/>
                </a:lnTo>
                <a:lnTo>
                  <a:pt x="239102" y="250496"/>
                </a:lnTo>
                <a:lnTo>
                  <a:pt x="257505" y="232082"/>
                </a:lnTo>
                <a:lnTo>
                  <a:pt x="249282" y="17187"/>
                </a:lnTo>
                <a:lnTo>
                  <a:pt x="232107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445652" y="806314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10" h="257809">
                <a:moveTo>
                  <a:pt x="25398" y="0"/>
                </a:moveTo>
                <a:lnTo>
                  <a:pt x="232107" y="0"/>
                </a:lnTo>
                <a:lnTo>
                  <a:pt x="242275" y="10177"/>
                </a:lnTo>
                <a:lnTo>
                  <a:pt x="249282" y="17187"/>
                </a:lnTo>
                <a:lnTo>
                  <a:pt x="257505" y="232082"/>
                </a:lnTo>
                <a:lnTo>
                  <a:pt x="248153" y="241441"/>
                </a:lnTo>
                <a:lnTo>
                  <a:pt x="239102" y="250496"/>
                </a:lnTo>
                <a:lnTo>
                  <a:pt x="25398" y="257505"/>
                </a:lnTo>
                <a:lnTo>
                  <a:pt x="16051" y="248154"/>
                </a:lnTo>
                <a:lnTo>
                  <a:pt x="6998" y="239090"/>
                </a:lnTo>
                <a:lnTo>
                  <a:pt x="0" y="25411"/>
                </a:lnTo>
                <a:lnTo>
                  <a:pt x="8975" y="16421"/>
                </a:lnTo>
                <a:lnTo>
                  <a:pt x="17103" y="8293"/>
                </a:lnTo>
                <a:lnTo>
                  <a:pt x="25398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465703" y="8041717"/>
            <a:ext cx="8255" cy="22860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34" y="22412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424229" y="8082061"/>
            <a:ext cx="21590" cy="6985"/>
          </a:xfrm>
          <a:custGeom>
            <a:avLst/>
            <a:gdLst/>
            <a:ahLst/>
            <a:cxnLst/>
            <a:rect l="l" t="t" r="r" b="b"/>
            <a:pathLst>
              <a:path w="21589" h="6984">
                <a:moveTo>
                  <a:pt x="21282" y="6731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679753" y="8041717"/>
            <a:ext cx="5715" cy="21590"/>
          </a:xfrm>
          <a:custGeom>
            <a:avLst/>
            <a:gdLst/>
            <a:ahLst/>
            <a:cxnLst/>
            <a:rect l="l" t="t" r="r" b="b"/>
            <a:pathLst>
              <a:path w="5714" h="21590">
                <a:moveTo>
                  <a:pt x="0" y="21295"/>
                </a:moveTo>
                <a:lnTo>
                  <a:pt x="559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702166" y="8080931"/>
            <a:ext cx="22860" cy="6985"/>
          </a:xfrm>
          <a:custGeom>
            <a:avLst/>
            <a:gdLst/>
            <a:ahLst/>
            <a:cxnLst/>
            <a:rect l="l" t="t" r="r" b="b"/>
            <a:pathLst>
              <a:path w="22860" h="6984">
                <a:moveTo>
                  <a:pt x="0" y="6743"/>
                </a:moveTo>
                <a:lnTo>
                  <a:pt x="2238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703271" y="8297229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89" h="5079">
                <a:moveTo>
                  <a:pt x="0" y="0"/>
                </a:moveTo>
                <a:lnTo>
                  <a:pt x="21282" y="450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679753" y="8320785"/>
            <a:ext cx="5080" cy="2032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0" y="0"/>
                </a:moveTo>
                <a:lnTo>
                  <a:pt x="4470" y="2013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466808" y="8319654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5" h="20320">
                <a:moveTo>
                  <a:pt x="6729" y="0"/>
                </a:moveTo>
                <a:lnTo>
                  <a:pt x="0" y="20166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424229" y="8297229"/>
            <a:ext cx="21590" cy="6985"/>
          </a:xfrm>
          <a:custGeom>
            <a:avLst/>
            <a:gdLst/>
            <a:ahLst/>
            <a:cxnLst/>
            <a:rect l="l" t="t" r="r" b="b"/>
            <a:pathLst>
              <a:path w="21589" h="6984">
                <a:moveTo>
                  <a:pt x="21282" y="0"/>
                </a:moveTo>
                <a:lnTo>
                  <a:pt x="0" y="671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540778" y="8159957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10" h="66040">
                <a:moveTo>
                  <a:pt x="23055" y="0"/>
                </a:moveTo>
                <a:lnTo>
                  <a:pt x="11126" y="6938"/>
                </a:lnTo>
                <a:lnTo>
                  <a:pt x="3001" y="18022"/>
                </a:lnTo>
                <a:lnTo>
                  <a:pt x="0" y="31934"/>
                </a:lnTo>
                <a:lnTo>
                  <a:pt x="1958" y="43243"/>
                </a:lnTo>
                <a:lnTo>
                  <a:pt x="9106" y="54815"/>
                </a:lnTo>
                <a:lnTo>
                  <a:pt x="20438" y="62668"/>
                </a:lnTo>
                <a:lnTo>
                  <a:pt x="34840" y="65552"/>
                </a:lnTo>
                <a:lnTo>
                  <a:pt x="47487" y="62476"/>
                </a:lnTo>
                <a:lnTo>
                  <a:pt x="57727" y="54572"/>
                </a:lnTo>
                <a:lnTo>
                  <a:pt x="64506" y="42364"/>
                </a:lnTo>
                <a:lnTo>
                  <a:pt x="66771" y="26378"/>
                </a:lnTo>
                <a:lnTo>
                  <a:pt x="62460" y="15329"/>
                </a:lnTo>
                <a:lnTo>
                  <a:pt x="53691" y="6651"/>
                </a:lnTo>
                <a:lnTo>
                  <a:pt x="40534" y="1242"/>
                </a:lnTo>
                <a:lnTo>
                  <a:pt x="2305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540778" y="8159957"/>
            <a:ext cx="67310" cy="66040"/>
          </a:xfrm>
          <a:custGeom>
            <a:avLst/>
            <a:gdLst/>
            <a:ahLst/>
            <a:cxnLst/>
            <a:rect l="l" t="t" r="r" b="b"/>
            <a:pathLst>
              <a:path w="67310" h="66040">
                <a:moveTo>
                  <a:pt x="0" y="31934"/>
                </a:moveTo>
                <a:lnTo>
                  <a:pt x="3001" y="18022"/>
                </a:lnTo>
                <a:lnTo>
                  <a:pt x="11126" y="6938"/>
                </a:lnTo>
                <a:lnTo>
                  <a:pt x="23055" y="0"/>
                </a:lnTo>
                <a:lnTo>
                  <a:pt x="40534" y="1242"/>
                </a:lnTo>
                <a:lnTo>
                  <a:pt x="53691" y="6651"/>
                </a:lnTo>
                <a:lnTo>
                  <a:pt x="62460" y="15329"/>
                </a:lnTo>
                <a:lnTo>
                  <a:pt x="66771" y="26378"/>
                </a:lnTo>
                <a:lnTo>
                  <a:pt x="64506" y="42364"/>
                </a:lnTo>
                <a:lnTo>
                  <a:pt x="57727" y="54572"/>
                </a:lnTo>
                <a:lnTo>
                  <a:pt x="47487" y="62476"/>
                </a:lnTo>
                <a:lnTo>
                  <a:pt x="34840" y="65552"/>
                </a:lnTo>
                <a:lnTo>
                  <a:pt x="20438" y="62668"/>
                </a:lnTo>
                <a:lnTo>
                  <a:pt x="9106" y="54815"/>
                </a:lnTo>
                <a:lnTo>
                  <a:pt x="1958" y="43243"/>
                </a:lnTo>
                <a:lnTo>
                  <a:pt x="0" y="3193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291373" y="7008028"/>
            <a:ext cx="574040" cy="449580"/>
          </a:xfrm>
          <a:custGeom>
            <a:avLst/>
            <a:gdLst/>
            <a:ahLst/>
            <a:cxnLst/>
            <a:rect l="l" t="t" r="r" b="b"/>
            <a:pathLst>
              <a:path w="574039" h="449579">
                <a:moveTo>
                  <a:pt x="162888" y="0"/>
                </a:moveTo>
                <a:lnTo>
                  <a:pt x="146270" y="6570"/>
                </a:lnTo>
                <a:lnTo>
                  <a:pt x="137539" y="17845"/>
                </a:lnTo>
                <a:lnTo>
                  <a:pt x="111179" y="337444"/>
                </a:lnTo>
                <a:lnTo>
                  <a:pt x="109127" y="341158"/>
                </a:lnTo>
                <a:lnTo>
                  <a:pt x="103435" y="346845"/>
                </a:lnTo>
                <a:lnTo>
                  <a:pt x="94803" y="354201"/>
                </a:lnTo>
                <a:lnTo>
                  <a:pt x="83929" y="362925"/>
                </a:lnTo>
                <a:lnTo>
                  <a:pt x="58245" y="383266"/>
                </a:lnTo>
                <a:lnTo>
                  <a:pt x="44833" y="394279"/>
                </a:lnTo>
                <a:lnTo>
                  <a:pt x="10694" y="427061"/>
                </a:lnTo>
                <a:lnTo>
                  <a:pt x="0" y="445679"/>
                </a:lnTo>
                <a:lnTo>
                  <a:pt x="9999" y="446153"/>
                </a:lnTo>
                <a:lnTo>
                  <a:pt x="48883" y="446961"/>
                </a:lnTo>
                <a:lnTo>
                  <a:pt x="573793" y="449002"/>
                </a:lnTo>
                <a:lnTo>
                  <a:pt x="571741" y="439215"/>
                </a:lnTo>
                <a:lnTo>
                  <a:pt x="546542" y="407972"/>
                </a:lnTo>
                <a:lnTo>
                  <a:pt x="507445" y="377309"/>
                </a:lnTo>
                <a:lnTo>
                  <a:pt x="494582" y="367973"/>
                </a:lnTo>
                <a:lnTo>
                  <a:pt x="482968" y="359349"/>
                </a:lnTo>
                <a:lnTo>
                  <a:pt x="461483" y="326712"/>
                </a:lnTo>
                <a:lnTo>
                  <a:pt x="454822" y="243008"/>
                </a:lnTo>
                <a:lnTo>
                  <a:pt x="437727" y="21779"/>
                </a:lnTo>
                <a:lnTo>
                  <a:pt x="433578" y="5593"/>
                </a:lnTo>
                <a:lnTo>
                  <a:pt x="424778" y="434"/>
                </a:lnTo>
                <a:lnTo>
                  <a:pt x="162888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91373" y="7008028"/>
            <a:ext cx="574040" cy="449580"/>
          </a:xfrm>
          <a:custGeom>
            <a:avLst/>
            <a:gdLst/>
            <a:ahLst/>
            <a:cxnLst/>
            <a:rect l="l" t="t" r="r" b="b"/>
            <a:pathLst>
              <a:path w="574039" h="449579">
                <a:moveTo>
                  <a:pt x="573793" y="449002"/>
                </a:moveTo>
                <a:lnTo>
                  <a:pt x="546542" y="407972"/>
                </a:lnTo>
                <a:lnTo>
                  <a:pt x="507445" y="377309"/>
                </a:lnTo>
                <a:lnTo>
                  <a:pt x="494582" y="367973"/>
                </a:lnTo>
                <a:lnTo>
                  <a:pt x="482968" y="359349"/>
                </a:lnTo>
                <a:lnTo>
                  <a:pt x="461483" y="326712"/>
                </a:lnTo>
                <a:lnTo>
                  <a:pt x="457982" y="283204"/>
                </a:lnTo>
                <a:lnTo>
                  <a:pt x="454822" y="243008"/>
                </a:lnTo>
                <a:lnTo>
                  <a:pt x="451314" y="197980"/>
                </a:lnTo>
                <a:lnTo>
                  <a:pt x="447724" y="151651"/>
                </a:lnTo>
                <a:lnTo>
                  <a:pt x="444320" y="107554"/>
                </a:lnTo>
                <a:lnTo>
                  <a:pt x="441369" y="69221"/>
                </a:lnTo>
                <a:lnTo>
                  <a:pt x="438376" y="30252"/>
                </a:lnTo>
                <a:lnTo>
                  <a:pt x="437727" y="21779"/>
                </a:lnTo>
                <a:lnTo>
                  <a:pt x="433578" y="5593"/>
                </a:lnTo>
                <a:lnTo>
                  <a:pt x="387368" y="222"/>
                </a:lnTo>
                <a:lnTo>
                  <a:pt x="339237" y="119"/>
                </a:lnTo>
                <a:lnTo>
                  <a:pt x="283898" y="54"/>
                </a:lnTo>
                <a:lnTo>
                  <a:pt x="230347" y="18"/>
                </a:lnTo>
                <a:lnTo>
                  <a:pt x="187581" y="3"/>
                </a:lnTo>
                <a:lnTo>
                  <a:pt x="162888" y="0"/>
                </a:lnTo>
                <a:lnTo>
                  <a:pt x="146270" y="6570"/>
                </a:lnTo>
                <a:lnTo>
                  <a:pt x="137539" y="17845"/>
                </a:lnTo>
                <a:lnTo>
                  <a:pt x="111179" y="337444"/>
                </a:lnTo>
                <a:lnTo>
                  <a:pt x="109127" y="341158"/>
                </a:lnTo>
                <a:lnTo>
                  <a:pt x="103435" y="346845"/>
                </a:lnTo>
                <a:lnTo>
                  <a:pt x="94803" y="354201"/>
                </a:lnTo>
                <a:lnTo>
                  <a:pt x="83929" y="362925"/>
                </a:lnTo>
                <a:lnTo>
                  <a:pt x="71510" y="372714"/>
                </a:lnTo>
                <a:lnTo>
                  <a:pt x="58245" y="383266"/>
                </a:lnTo>
                <a:lnTo>
                  <a:pt x="20359" y="416479"/>
                </a:lnTo>
                <a:lnTo>
                  <a:pt x="0" y="445679"/>
                </a:lnTo>
                <a:lnTo>
                  <a:pt x="9999" y="446153"/>
                </a:lnTo>
                <a:lnTo>
                  <a:pt x="48883" y="446961"/>
                </a:lnTo>
                <a:lnTo>
                  <a:pt x="107854" y="447600"/>
                </a:lnTo>
                <a:lnTo>
                  <a:pt x="180804" y="448089"/>
                </a:lnTo>
                <a:lnTo>
                  <a:pt x="220611" y="448284"/>
                </a:lnTo>
                <a:lnTo>
                  <a:pt x="261622" y="448449"/>
                </a:lnTo>
                <a:lnTo>
                  <a:pt x="303074" y="448586"/>
                </a:lnTo>
                <a:lnTo>
                  <a:pt x="344201" y="448699"/>
                </a:lnTo>
                <a:lnTo>
                  <a:pt x="384242" y="448789"/>
                </a:lnTo>
                <a:lnTo>
                  <a:pt x="422432" y="448859"/>
                </a:lnTo>
                <a:lnTo>
                  <a:pt x="490204" y="448950"/>
                </a:lnTo>
                <a:lnTo>
                  <a:pt x="541410" y="448990"/>
                </a:lnTo>
                <a:lnTo>
                  <a:pt x="569940" y="449001"/>
                </a:lnTo>
                <a:lnTo>
                  <a:pt x="573793" y="44900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266512" y="7440686"/>
            <a:ext cx="617855" cy="354330"/>
          </a:xfrm>
          <a:custGeom>
            <a:avLst/>
            <a:gdLst/>
            <a:ahLst/>
            <a:cxnLst/>
            <a:rect l="l" t="t" r="r" b="b"/>
            <a:pathLst>
              <a:path w="617854" h="354329">
                <a:moveTo>
                  <a:pt x="586845" y="0"/>
                </a:moveTo>
                <a:lnTo>
                  <a:pt x="24520" y="649"/>
                </a:lnTo>
                <a:lnTo>
                  <a:pt x="11935" y="6480"/>
                </a:lnTo>
                <a:lnTo>
                  <a:pt x="3243" y="17083"/>
                </a:lnTo>
                <a:lnTo>
                  <a:pt x="0" y="30883"/>
                </a:lnTo>
                <a:lnTo>
                  <a:pt x="641" y="329220"/>
                </a:lnTo>
                <a:lnTo>
                  <a:pt x="6451" y="341815"/>
                </a:lnTo>
                <a:lnTo>
                  <a:pt x="17039" y="350523"/>
                </a:lnTo>
                <a:lnTo>
                  <a:pt x="30844" y="353775"/>
                </a:lnTo>
                <a:lnTo>
                  <a:pt x="593166" y="353128"/>
                </a:lnTo>
                <a:lnTo>
                  <a:pt x="605766" y="347308"/>
                </a:lnTo>
                <a:lnTo>
                  <a:pt x="614469" y="336719"/>
                </a:lnTo>
                <a:lnTo>
                  <a:pt x="617716" y="322929"/>
                </a:lnTo>
                <a:lnTo>
                  <a:pt x="617065" y="24543"/>
                </a:lnTo>
                <a:lnTo>
                  <a:pt x="611241" y="11955"/>
                </a:lnTo>
                <a:lnTo>
                  <a:pt x="600649" y="3250"/>
                </a:lnTo>
                <a:lnTo>
                  <a:pt x="58684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706700" y="7468013"/>
            <a:ext cx="33020" cy="326390"/>
          </a:xfrm>
          <a:custGeom>
            <a:avLst/>
            <a:gdLst/>
            <a:ahLst/>
            <a:cxnLst/>
            <a:rect l="l" t="t" r="r" b="b"/>
            <a:pathLst>
              <a:path w="33020" h="326390">
                <a:moveTo>
                  <a:pt x="0" y="0"/>
                </a:moveTo>
                <a:lnTo>
                  <a:pt x="6094" y="10946"/>
                </a:lnTo>
                <a:lnTo>
                  <a:pt x="32600" y="325939"/>
                </a:lnTo>
              </a:path>
            </a:pathLst>
          </a:custGeom>
          <a:ln w="634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411198" y="7464318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011"/>
                </a:moveTo>
                <a:lnTo>
                  <a:pt x="26339" y="16496"/>
                </a:lnTo>
                <a:lnTo>
                  <a:pt x="31698" y="3695"/>
                </a:lnTo>
                <a:lnTo>
                  <a:pt x="46518" y="0"/>
                </a:lnTo>
                <a:lnTo>
                  <a:pt x="279780" y="0"/>
                </a:lnTo>
                <a:lnTo>
                  <a:pt x="295501" y="3695"/>
                </a:lnTo>
              </a:path>
            </a:pathLst>
          </a:custGeom>
          <a:ln w="6349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662508" y="7464318"/>
            <a:ext cx="33020" cy="330200"/>
          </a:xfrm>
          <a:custGeom>
            <a:avLst/>
            <a:gdLst/>
            <a:ahLst/>
            <a:cxnLst/>
            <a:rect l="l" t="t" r="r" b="b"/>
            <a:pathLst>
              <a:path w="33020" h="330200">
                <a:moveTo>
                  <a:pt x="0" y="0"/>
                </a:moveTo>
                <a:lnTo>
                  <a:pt x="15492" y="3695"/>
                </a:lnTo>
                <a:lnTo>
                  <a:pt x="21601" y="14641"/>
                </a:lnTo>
                <a:lnTo>
                  <a:pt x="32697" y="329685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55176" y="7464318"/>
            <a:ext cx="30480" cy="330200"/>
          </a:xfrm>
          <a:custGeom>
            <a:avLst/>
            <a:gdLst/>
            <a:ahLst/>
            <a:cxnLst/>
            <a:rect l="l" t="t" r="r" b="b"/>
            <a:pathLst>
              <a:path w="30479" h="330200">
                <a:moveTo>
                  <a:pt x="0" y="329961"/>
                </a:moveTo>
                <a:lnTo>
                  <a:pt x="10120" y="16496"/>
                </a:lnTo>
                <a:lnTo>
                  <a:pt x="15478" y="3695"/>
                </a:lnTo>
                <a:lnTo>
                  <a:pt x="30285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266512" y="7440686"/>
            <a:ext cx="617855" cy="354330"/>
          </a:xfrm>
          <a:custGeom>
            <a:avLst/>
            <a:gdLst/>
            <a:ahLst/>
            <a:cxnLst/>
            <a:rect l="l" t="t" r="r" b="b"/>
            <a:pathLst>
              <a:path w="617854" h="354329">
                <a:moveTo>
                  <a:pt x="0" y="30883"/>
                </a:moveTo>
                <a:lnTo>
                  <a:pt x="3243" y="17083"/>
                </a:lnTo>
                <a:lnTo>
                  <a:pt x="11935" y="6480"/>
                </a:lnTo>
                <a:lnTo>
                  <a:pt x="24520" y="649"/>
                </a:lnTo>
                <a:lnTo>
                  <a:pt x="586845" y="0"/>
                </a:lnTo>
                <a:lnTo>
                  <a:pt x="600649" y="3250"/>
                </a:lnTo>
                <a:lnTo>
                  <a:pt x="611241" y="11955"/>
                </a:lnTo>
                <a:lnTo>
                  <a:pt x="617065" y="24543"/>
                </a:lnTo>
                <a:lnTo>
                  <a:pt x="617716" y="322929"/>
                </a:lnTo>
                <a:lnTo>
                  <a:pt x="614469" y="336719"/>
                </a:lnTo>
                <a:lnTo>
                  <a:pt x="605766" y="347308"/>
                </a:lnTo>
                <a:lnTo>
                  <a:pt x="593166" y="353128"/>
                </a:lnTo>
                <a:lnTo>
                  <a:pt x="30844" y="353775"/>
                </a:lnTo>
                <a:lnTo>
                  <a:pt x="17039" y="350523"/>
                </a:lnTo>
                <a:lnTo>
                  <a:pt x="6451" y="341815"/>
                </a:lnTo>
                <a:lnTo>
                  <a:pt x="641" y="329220"/>
                </a:lnTo>
                <a:lnTo>
                  <a:pt x="0" y="30883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360367" y="7384711"/>
            <a:ext cx="435609" cy="0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42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344049" y="7401028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52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453045" y="7009145"/>
            <a:ext cx="253365" cy="387350"/>
          </a:xfrm>
          <a:custGeom>
            <a:avLst/>
            <a:gdLst/>
            <a:ahLst/>
            <a:cxnLst/>
            <a:rect l="l" t="t" r="r" b="b"/>
            <a:pathLst>
              <a:path w="253364" h="387350">
                <a:moveTo>
                  <a:pt x="224270" y="0"/>
                </a:moveTo>
                <a:lnTo>
                  <a:pt x="28520" y="0"/>
                </a:lnTo>
                <a:lnTo>
                  <a:pt x="21636" y="6908"/>
                </a:lnTo>
                <a:lnTo>
                  <a:pt x="21636" y="15416"/>
                </a:lnTo>
                <a:lnTo>
                  <a:pt x="0" y="315141"/>
                </a:lnTo>
                <a:lnTo>
                  <a:pt x="28597" y="356043"/>
                </a:lnTo>
                <a:lnTo>
                  <a:pt x="71033" y="377957"/>
                </a:lnTo>
                <a:lnTo>
                  <a:pt x="113734" y="386187"/>
                </a:lnTo>
                <a:lnTo>
                  <a:pt x="140061" y="387256"/>
                </a:lnTo>
                <a:lnTo>
                  <a:pt x="161555" y="384286"/>
                </a:lnTo>
                <a:lnTo>
                  <a:pt x="210960" y="364405"/>
                </a:lnTo>
                <a:lnTo>
                  <a:pt x="240148" y="337859"/>
                </a:lnTo>
                <a:lnTo>
                  <a:pt x="252944" y="313850"/>
                </a:lnTo>
                <a:lnTo>
                  <a:pt x="231179" y="15416"/>
                </a:lnTo>
                <a:lnTo>
                  <a:pt x="231179" y="6908"/>
                </a:lnTo>
                <a:lnTo>
                  <a:pt x="224270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453045" y="7009145"/>
            <a:ext cx="253365" cy="387350"/>
          </a:xfrm>
          <a:custGeom>
            <a:avLst/>
            <a:gdLst/>
            <a:ahLst/>
            <a:cxnLst/>
            <a:rect l="l" t="t" r="r" b="b"/>
            <a:pathLst>
              <a:path w="253364" h="387350">
                <a:moveTo>
                  <a:pt x="37053" y="0"/>
                </a:moveTo>
                <a:lnTo>
                  <a:pt x="215762" y="0"/>
                </a:lnTo>
                <a:lnTo>
                  <a:pt x="224270" y="0"/>
                </a:lnTo>
                <a:lnTo>
                  <a:pt x="231179" y="6908"/>
                </a:lnTo>
                <a:lnTo>
                  <a:pt x="231179" y="15416"/>
                </a:lnTo>
                <a:lnTo>
                  <a:pt x="252944" y="313850"/>
                </a:lnTo>
                <a:lnTo>
                  <a:pt x="252201" y="317233"/>
                </a:lnTo>
                <a:lnTo>
                  <a:pt x="222783" y="355676"/>
                </a:lnTo>
                <a:lnTo>
                  <a:pt x="180460" y="379177"/>
                </a:lnTo>
                <a:lnTo>
                  <a:pt x="140061" y="387256"/>
                </a:lnTo>
                <a:lnTo>
                  <a:pt x="113734" y="386187"/>
                </a:lnTo>
                <a:lnTo>
                  <a:pt x="71033" y="377957"/>
                </a:lnTo>
                <a:lnTo>
                  <a:pt x="28597" y="356043"/>
                </a:lnTo>
                <a:lnTo>
                  <a:pt x="3226" y="324819"/>
                </a:lnTo>
                <a:lnTo>
                  <a:pt x="0" y="315141"/>
                </a:lnTo>
                <a:lnTo>
                  <a:pt x="21636" y="15416"/>
                </a:lnTo>
                <a:lnTo>
                  <a:pt x="21636" y="6908"/>
                </a:lnTo>
                <a:lnTo>
                  <a:pt x="28520" y="0"/>
                </a:lnTo>
                <a:lnTo>
                  <a:pt x="37053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482835" y="7013222"/>
            <a:ext cx="205740" cy="368935"/>
          </a:xfrm>
          <a:custGeom>
            <a:avLst/>
            <a:gdLst/>
            <a:ahLst/>
            <a:cxnLst/>
            <a:rect l="l" t="t" r="r" b="b"/>
            <a:pathLst>
              <a:path w="205739" h="368934">
                <a:moveTo>
                  <a:pt x="0" y="0"/>
                </a:moveTo>
                <a:lnTo>
                  <a:pt x="205464" y="326572"/>
                </a:lnTo>
                <a:lnTo>
                  <a:pt x="35365" y="36875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461055" y="7010518"/>
            <a:ext cx="211454" cy="373380"/>
          </a:xfrm>
          <a:custGeom>
            <a:avLst/>
            <a:gdLst/>
            <a:ahLst/>
            <a:cxnLst/>
            <a:rect l="l" t="t" r="r" b="b"/>
            <a:pathLst>
              <a:path w="211454" h="373379">
                <a:moveTo>
                  <a:pt x="210926" y="0"/>
                </a:moveTo>
                <a:lnTo>
                  <a:pt x="0" y="329276"/>
                </a:lnTo>
                <a:lnTo>
                  <a:pt x="176919" y="37279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458338" y="733570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24087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576728" y="7998631"/>
            <a:ext cx="0" cy="410845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0"/>
                </a:moveTo>
                <a:lnTo>
                  <a:pt x="0" y="410777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286131" y="7277495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5">
                <a:moveTo>
                  <a:pt x="0" y="0"/>
                </a:moveTo>
                <a:lnTo>
                  <a:pt x="829849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908737" y="779291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4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036892" y="7277215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41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95124" y="7797889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0"/>
                </a:moveTo>
                <a:lnTo>
                  <a:pt x="0" y="18772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274651" y="780064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9884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277369" y="7933601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21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101860" y="7441855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17279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921474" y="7798358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35047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156083" y="7439125"/>
            <a:ext cx="0" cy="359410"/>
          </a:xfrm>
          <a:custGeom>
            <a:avLst/>
            <a:gdLst/>
            <a:ahLst/>
            <a:cxnLst/>
            <a:rect l="l" t="t" r="r" b="b"/>
            <a:pathLst>
              <a:path h="359409">
                <a:moveTo>
                  <a:pt x="0" y="359233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008562" y="7011863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786495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921474" y="7011863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5">
                <a:moveTo>
                  <a:pt x="50829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019228" y="725894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59" y="0"/>
                </a:moveTo>
                <a:lnTo>
                  <a:pt x="5114" y="5752"/>
                </a:lnTo>
                <a:lnTo>
                  <a:pt x="0" y="18551"/>
                </a:lnTo>
                <a:lnTo>
                  <a:pt x="236" y="21511"/>
                </a:lnTo>
                <a:lnTo>
                  <a:pt x="6873" y="32610"/>
                </a:lnTo>
                <a:lnTo>
                  <a:pt x="21031" y="36953"/>
                </a:lnTo>
                <a:lnTo>
                  <a:pt x="32496" y="30550"/>
                </a:lnTo>
                <a:lnTo>
                  <a:pt x="37067" y="16728"/>
                </a:lnTo>
                <a:lnTo>
                  <a:pt x="30944" y="4832"/>
                </a:lnTo>
                <a:lnTo>
                  <a:pt x="175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019228" y="725894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51"/>
                </a:moveTo>
                <a:lnTo>
                  <a:pt x="5114" y="5752"/>
                </a:lnTo>
                <a:lnTo>
                  <a:pt x="17559" y="0"/>
                </a:lnTo>
                <a:lnTo>
                  <a:pt x="30944" y="4832"/>
                </a:lnTo>
                <a:lnTo>
                  <a:pt x="37067" y="16728"/>
                </a:lnTo>
                <a:lnTo>
                  <a:pt x="32496" y="30550"/>
                </a:lnTo>
                <a:lnTo>
                  <a:pt x="21031" y="36953"/>
                </a:lnTo>
                <a:lnTo>
                  <a:pt x="6873" y="32610"/>
                </a:lnTo>
                <a:lnTo>
                  <a:pt x="236" y="21511"/>
                </a:lnTo>
                <a:lnTo>
                  <a:pt x="0" y="1855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6" name="object 446"/>
          <p:cNvSpPr txBox="1"/>
          <p:nvPr/>
        </p:nvSpPr>
        <p:spPr>
          <a:xfrm>
            <a:off x="5909858" y="7479727"/>
            <a:ext cx="128905" cy="125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23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5467506" y="7829818"/>
            <a:ext cx="220345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solidFill>
                  <a:srgbClr val="00A1E4"/>
                </a:solidFill>
                <a:latin typeface="Helvetica"/>
                <a:cs typeface="Helvetica"/>
              </a:rPr>
              <a:t>Ø </a:t>
            </a: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30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5040985" y="7542200"/>
            <a:ext cx="128905" cy="200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16</a:t>
            </a:r>
            <a:r>
              <a:rPr sz="700" spc="-5" dirty="0">
                <a:solidFill>
                  <a:srgbClr val="00A1E4"/>
                </a:solidFill>
                <a:latin typeface="Helvetica"/>
                <a:cs typeface="Helvetica"/>
              </a:rPr>
              <a:t>.</a:t>
            </a: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5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4892436" y="7394699"/>
            <a:ext cx="128905" cy="1257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Helvetica"/>
                <a:cs typeface="Helvetica"/>
              </a:rPr>
              <a:t>37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6019228" y="777483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48" y="0"/>
                </a:moveTo>
                <a:lnTo>
                  <a:pt x="5110" y="5757"/>
                </a:lnTo>
                <a:lnTo>
                  <a:pt x="0" y="18564"/>
                </a:lnTo>
                <a:lnTo>
                  <a:pt x="235" y="21514"/>
                </a:lnTo>
                <a:lnTo>
                  <a:pt x="6873" y="32605"/>
                </a:lnTo>
                <a:lnTo>
                  <a:pt x="21038" y="36952"/>
                </a:lnTo>
                <a:lnTo>
                  <a:pt x="32498" y="30540"/>
                </a:lnTo>
                <a:lnTo>
                  <a:pt x="37065" y="16720"/>
                </a:lnTo>
                <a:lnTo>
                  <a:pt x="30936" y="4827"/>
                </a:lnTo>
                <a:lnTo>
                  <a:pt x="175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19228" y="777483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64"/>
                </a:moveTo>
                <a:lnTo>
                  <a:pt x="5110" y="5757"/>
                </a:lnTo>
                <a:lnTo>
                  <a:pt x="17548" y="0"/>
                </a:lnTo>
                <a:lnTo>
                  <a:pt x="30936" y="4827"/>
                </a:lnTo>
                <a:lnTo>
                  <a:pt x="37065" y="16720"/>
                </a:lnTo>
                <a:lnTo>
                  <a:pt x="32498" y="30540"/>
                </a:lnTo>
                <a:lnTo>
                  <a:pt x="21038" y="36952"/>
                </a:lnTo>
                <a:lnTo>
                  <a:pt x="6873" y="32605"/>
                </a:lnTo>
                <a:lnTo>
                  <a:pt x="235" y="21514"/>
                </a:lnTo>
                <a:lnTo>
                  <a:pt x="0" y="18564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877459" y="791553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74" y="0"/>
                </a:moveTo>
                <a:lnTo>
                  <a:pt x="5121" y="5752"/>
                </a:lnTo>
                <a:lnTo>
                  <a:pt x="0" y="18538"/>
                </a:lnTo>
                <a:lnTo>
                  <a:pt x="242" y="21529"/>
                </a:lnTo>
                <a:lnTo>
                  <a:pt x="6901" y="32613"/>
                </a:lnTo>
                <a:lnTo>
                  <a:pt x="21064" y="36952"/>
                </a:lnTo>
                <a:lnTo>
                  <a:pt x="32518" y="30542"/>
                </a:lnTo>
                <a:lnTo>
                  <a:pt x="37092" y="16716"/>
                </a:lnTo>
                <a:lnTo>
                  <a:pt x="30963" y="4825"/>
                </a:lnTo>
                <a:lnTo>
                  <a:pt x="175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877459" y="791553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38"/>
                </a:moveTo>
                <a:lnTo>
                  <a:pt x="5121" y="5752"/>
                </a:lnTo>
                <a:lnTo>
                  <a:pt x="17574" y="0"/>
                </a:lnTo>
                <a:lnTo>
                  <a:pt x="30963" y="4825"/>
                </a:lnTo>
                <a:lnTo>
                  <a:pt x="37092" y="16716"/>
                </a:lnTo>
                <a:lnTo>
                  <a:pt x="32518" y="30542"/>
                </a:lnTo>
                <a:lnTo>
                  <a:pt x="21064" y="36952"/>
                </a:lnTo>
                <a:lnTo>
                  <a:pt x="6901" y="32613"/>
                </a:lnTo>
                <a:lnTo>
                  <a:pt x="242" y="21529"/>
                </a:lnTo>
                <a:lnTo>
                  <a:pt x="0" y="18538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254270" y="791553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68" y="0"/>
                </a:moveTo>
                <a:lnTo>
                  <a:pt x="5110" y="5746"/>
                </a:lnTo>
                <a:lnTo>
                  <a:pt x="0" y="18539"/>
                </a:lnTo>
                <a:lnTo>
                  <a:pt x="234" y="21493"/>
                </a:lnTo>
                <a:lnTo>
                  <a:pt x="6862" y="32603"/>
                </a:lnTo>
                <a:lnTo>
                  <a:pt x="21015" y="36957"/>
                </a:lnTo>
                <a:lnTo>
                  <a:pt x="32486" y="30558"/>
                </a:lnTo>
                <a:lnTo>
                  <a:pt x="37057" y="16741"/>
                </a:lnTo>
                <a:lnTo>
                  <a:pt x="30953" y="4834"/>
                </a:lnTo>
                <a:lnTo>
                  <a:pt x="175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254270" y="791553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39"/>
                </a:moveTo>
                <a:lnTo>
                  <a:pt x="5110" y="5746"/>
                </a:lnTo>
                <a:lnTo>
                  <a:pt x="17568" y="0"/>
                </a:lnTo>
                <a:lnTo>
                  <a:pt x="30953" y="4834"/>
                </a:lnTo>
                <a:lnTo>
                  <a:pt x="37057" y="16741"/>
                </a:lnTo>
                <a:lnTo>
                  <a:pt x="32486" y="30558"/>
                </a:lnTo>
                <a:lnTo>
                  <a:pt x="21015" y="36957"/>
                </a:lnTo>
                <a:lnTo>
                  <a:pt x="6862" y="32603"/>
                </a:lnTo>
                <a:lnTo>
                  <a:pt x="234" y="21493"/>
                </a:lnTo>
                <a:lnTo>
                  <a:pt x="0" y="1853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135727" y="778027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57" y="0"/>
                </a:moveTo>
                <a:lnTo>
                  <a:pt x="5102" y="5756"/>
                </a:lnTo>
                <a:lnTo>
                  <a:pt x="0" y="18551"/>
                </a:lnTo>
                <a:lnTo>
                  <a:pt x="229" y="21465"/>
                </a:lnTo>
                <a:lnTo>
                  <a:pt x="6839" y="32583"/>
                </a:lnTo>
                <a:lnTo>
                  <a:pt x="20990" y="36947"/>
                </a:lnTo>
                <a:lnTo>
                  <a:pt x="32464" y="30556"/>
                </a:lnTo>
                <a:lnTo>
                  <a:pt x="37044" y="16745"/>
                </a:lnTo>
                <a:lnTo>
                  <a:pt x="30933" y="4837"/>
                </a:lnTo>
                <a:lnTo>
                  <a:pt x="175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135727" y="778027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51"/>
                </a:moveTo>
                <a:lnTo>
                  <a:pt x="5102" y="5756"/>
                </a:lnTo>
                <a:lnTo>
                  <a:pt x="17557" y="0"/>
                </a:lnTo>
                <a:lnTo>
                  <a:pt x="30933" y="4837"/>
                </a:lnTo>
                <a:lnTo>
                  <a:pt x="37044" y="16745"/>
                </a:lnTo>
                <a:lnTo>
                  <a:pt x="32464" y="30556"/>
                </a:lnTo>
                <a:lnTo>
                  <a:pt x="20990" y="36947"/>
                </a:lnTo>
                <a:lnTo>
                  <a:pt x="6839" y="32583"/>
                </a:lnTo>
                <a:lnTo>
                  <a:pt x="229" y="21465"/>
                </a:lnTo>
                <a:lnTo>
                  <a:pt x="0" y="1855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135727" y="742650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57" y="0"/>
                </a:moveTo>
                <a:lnTo>
                  <a:pt x="5102" y="5746"/>
                </a:lnTo>
                <a:lnTo>
                  <a:pt x="0" y="18552"/>
                </a:lnTo>
                <a:lnTo>
                  <a:pt x="231" y="21478"/>
                </a:lnTo>
                <a:lnTo>
                  <a:pt x="6847" y="32590"/>
                </a:lnTo>
                <a:lnTo>
                  <a:pt x="21001" y="36957"/>
                </a:lnTo>
                <a:lnTo>
                  <a:pt x="32468" y="30550"/>
                </a:lnTo>
                <a:lnTo>
                  <a:pt x="37044" y="16741"/>
                </a:lnTo>
                <a:lnTo>
                  <a:pt x="30933" y="4828"/>
                </a:lnTo>
                <a:lnTo>
                  <a:pt x="175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35727" y="742650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52"/>
                </a:moveTo>
                <a:lnTo>
                  <a:pt x="5102" y="5746"/>
                </a:lnTo>
                <a:lnTo>
                  <a:pt x="17557" y="0"/>
                </a:lnTo>
                <a:lnTo>
                  <a:pt x="30933" y="4828"/>
                </a:lnTo>
                <a:lnTo>
                  <a:pt x="37044" y="16741"/>
                </a:lnTo>
                <a:lnTo>
                  <a:pt x="32468" y="30550"/>
                </a:lnTo>
                <a:lnTo>
                  <a:pt x="21001" y="36957"/>
                </a:lnTo>
                <a:lnTo>
                  <a:pt x="6847" y="32590"/>
                </a:lnTo>
                <a:lnTo>
                  <a:pt x="231" y="21478"/>
                </a:lnTo>
                <a:lnTo>
                  <a:pt x="0" y="1855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993438" y="778027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59" y="0"/>
                </a:moveTo>
                <a:lnTo>
                  <a:pt x="5105" y="5759"/>
                </a:lnTo>
                <a:lnTo>
                  <a:pt x="0" y="18551"/>
                </a:lnTo>
                <a:lnTo>
                  <a:pt x="233" y="21489"/>
                </a:lnTo>
                <a:lnTo>
                  <a:pt x="6860" y="32590"/>
                </a:lnTo>
                <a:lnTo>
                  <a:pt x="21023" y="36944"/>
                </a:lnTo>
                <a:lnTo>
                  <a:pt x="32486" y="30544"/>
                </a:lnTo>
                <a:lnTo>
                  <a:pt x="37067" y="16727"/>
                </a:lnTo>
                <a:lnTo>
                  <a:pt x="30939" y="4831"/>
                </a:lnTo>
                <a:lnTo>
                  <a:pt x="175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993438" y="778027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51"/>
                </a:moveTo>
                <a:lnTo>
                  <a:pt x="5105" y="5759"/>
                </a:lnTo>
                <a:lnTo>
                  <a:pt x="17559" y="0"/>
                </a:lnTo>
                <a:lnTo>
                  <a:pt x="30939" y="4831"/>
                </a:lnTo>
                <a:lnTo>
                  <a:pt x="37067" y="16727"/>
                </a:lnTo>
                <a:lnTo>
                  <a:pt x="32486" y="30544"/>
                </a:lnTo>
                <a:lnTo>
                  <a:pt x="21023" y="36944"/>
                </a:lnTo>
                <a:lnTo>
                  <a:pt x="6860" y="32590"/>
                </a:lnTo>
                <a:lnTo>
                  <a:pt x="233" y="21489"/>
                </a:lnTo>
                <a:lnTo>
                  <a:pt x="0" y="18551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993438" y="699379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7560" y="0"/>
                </a:moveTo>
                <a:lnTo>
                  <a:pt x="5105" y="5753"/>
                </a:lnTo>
                <a:lnTo>
                  <a:pt x="0" y="18550"/>
                </a:lnTo>
                <a:lnTo>
                  <a:pt x="235" y="21502"/>
                </a:lnTo>
                <a:lnTo>
                  <a:pt x="6867" y="32599"/>
                </a:lnTo>
                <a:lnTo>
                  <a:pt x="21032" y="36953"/>
                </a:lnTo>
                <a:lnTo>
                  <a:pt x="32489" y="30544"/>
                </a:lnTo>
                <a:lnTo>
                  <a:pt x="37067" y="16726"/>
                </a:lnTo>
                <a:lnTo>
                  <a:pt x="30939" y="4826"/>
                </a:lnTo>
                <a:lnTo>
                  <a:pt x="175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993438" y="699379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0" y="18550"/>
                </a:moveTo>
                <a:lnTo>
                  <a:pt x="5105" y="5753"/>
                </a:lnTo>
                <a:lnTo>
                  <a:pt x="17560" y="0"/>
                </a:lnTo>
                <a:lnTo>
                  <a:pt x="30939" y="4826"/>
                </a:lnTo>
                <a:lnTo>
                  <a:pt x="37067" y="16726"/>
                </a:lnTo>
                <a:lnTo>
                  <a:pt x="32489" y="30544"/>
                </a:lnTo>
                <a:lnTo>
                  <a:pt x="21032" y="36953"/>
                </a:lnTo>
                <a:lnTo>
                  <a:pt x="6867" y="32599"/>
                </a:lnTo>
                <a:lnTo>
                  <a:pt x="235" y="21502"/>
                </a:lnTo>
                <a:lnTo>
                  <a:pt x="0" y="1855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57751" y="8189772"/>
            <a:ext cx="480059" cy="0"/>
          </a:xfrm>
          <a:custGeom>
            <a:avLst/>
            <a:gdLst/>
            <a:ahLst/>
            <a:cxnLst/>
            <a:rect l="l" t="t" r="r" b="b"/>
            <a:pathLst>
              <a:path w="480060">
                <a:moveTo>
                  <a:pt x="0" y="0"/>
                </a:moveTo>
                <a:lnTo>
                  <a:pt x="479657" y="0"/>
                </a:lnTo>
              </a:path>
            </a:pathLst>
          </a:custGeom>
          <a:ln w="6350">
            <a:solidFill>
              <a:srgbClr val="231F20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556584" y="7218674"/>
            <a:ext cx="1457007" cy="1154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6" name="object 466"/>
          <p:cNvSpPr txBox="1"/>
          <p:nvPr/>
        </p:nvSpPr>
        <p:spPr>
          <a:xfrm>
            <a:off x="2839242" y="7616543"/>
            <a:ext cx="126364" cy="149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6,5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2319770" y="7700633"/>
            <a:ext cx="1809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solidFill>
                  <a:srgbClr val="00A1E4"/>
                </a:solidFill>
                <a:latin typeface="Tahoma"/>
                <a:cs typeface="Tahoma"/>
              </a:rPr>
              <a:t>105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1503932" y="8064441"/>
            <a:ext cx="248920" cy="2273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32</a:t>
            </a:r>
            <a:endParaRPr sz="700">
              <a:latin typeface="Tahoma"/>
              <a:cs typeface="Tahoma"/>
            </a:endParaRPr>
          </a:p>
          <a:p>
            <a:pPr marL="109855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34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2849058" y="7908497"/>
            <a:ext cx="126364" cy="1295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25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1951685" y="7815606"/>
            <a:ext cx="1301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solidFill>
                  <a:srgbClr val="00A1E4"/>
                </a:solidFill>
                <a:latin typeface="Tahoma"/>
                <a:cs typeface="Tahoma"/>
              </a:rPr>
              <a:t>15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503659" y="7291749"/>
            <a:ext cx="126364" cy="1295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24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1503659" y="7590258"/>
            <a:ext cx="126364" cy="1295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24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2839242" y="7239785"/>
            <a:ext cx="126364" cy="149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6,5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448409" y="8569782"/>
            <a:ext cx="935891" cy="286385"/>
          </a:xfrm>
          <a:custGeom>
            <a:avLst/>
            <a:gdLst/>
            <a:ahLst/>
            <a:cxnLst/>
            <a:rect l="l" t="t" r="r" b="b"/>
            <a:pathLst>
              <a:path w="859155" h="286384">
                <a:moveTo>
                  <a:pt x="0" y="286038"/>
                </a:moveTo>
                <a:lnTo>
                  <a:pt x="858602" y="286038"/>
                </a:lnTo>
                <a:lnTo>
                  <a:pt x="858602" y="0"/>
                </a:lnTo>
                <a:lnTo>
                  <a:pt x="0" y="0"/>
                </a:lnTo>
                <a:lnTo>
                  <a:pt x="0" y="286038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5" name="object 475"/>
          <p:cNvSpPr txBox="1"/>
          <p:nvPr/>
        </p:nvSpPr>
        <p:spPr>
          <a:xfrm>
            <a:off x="476037" y="8611102"/>
            <a:ext cx="90826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10" dirty="0" smtClean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446971" y="9005284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17" y="153553"/>
                </a:lnTo>
                <a:lnTo>
                  <a:pt x="859817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682646" y="9009057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58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666418" y="10033243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3674243" y="8571165"/>
            <a:ext cx="910457" cy="286385"/>
          </a:xfrm>
          <a:custGeom>
            <a:avLst/>
            <a:gdLst/>
            <a:ahLst/>
            <a:cxnLst/>
            <a:rect l="l" t="t" r="r" b="b"/>
            <a:pathLst>
              <a:path w="859154" h="286384">
                <a:moveTo>
                  <a:pt x="0" y="286052"/>
                </a:moveTo>
                <a:lnTo>
                  <a:pt x="858600" y="286052"/>
                </a:lnTo>
                <a:lnTo>
                  <a:pt x="858600" y="0"/>
                </a:lnTo>
                <a:lnTo>
                  <a:pt x="0" y="0"/>
                </a:lnTo>
                <a:lnTo>
                  <a:pt x="0" y="286052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0" name="object 480"/>
          <p:cNvSpPr txBox="1"/>
          <p:nvPr/>
        </p:nvSpPr>
        <p:spPr>
          <a:xfrm>
            <a:off x="3701849" y="8612511"/>
            <a:ext cx="88285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1100" spc="-25" dirty="0" smtClean="0">
                <a:solidFill>
                  <a:srgbClr val="FFFFFF"/>
                </a:solidFill>
                <a:latin typeface="Tahoma"/>
                <a:cs typeface="Tahoma"/>
              </a:rPr>
              <a:t>Κωδικός</a:t>
            </a:r>
            <a:r>
              <a:rPr sz="1100" spc="-1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i="1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100" i="1" spc="-2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100" i="1" spc="-3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100" i="1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3672808" y="9006668"/>
            <a:ext cx="860425" cy="153670"/>
          </a:xfrm>
          <a:custGeom>
            <a:avLst/>
            <a:gdLst/>
            <a:ahLst/>
            <a:cxnLst/>
            <a:rect l="l" t="t" r="r" b="b"/>
            <a:pathLst>
              <a:path w="860425" h="153670">
                <a:moveTo>
                  <a:pt x="0" y="153553"/>
                </a:moveTo>
                <a:lnTo>
                  <a:pt x="859805" y="153553"/>
                </a:lnTo>
                <a:lnTo>
                  <a:pt x="859805" y="0"/>
                </a:lnTo>
                <a:lnTo>
                  <a:pt x="0" y="0"/>
                </a:lnTo>
                <a:lnTo>
                  <a:pt x="0" y="153553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2" name="object 482"/>
          <p:cNvSpPr txBox="1"/>
          <p:nvPr/>
        </p:nvSpPr>
        <p:spPr>
          <a:xfrm>
            <a:off x="3908457" y="9010467"/>
            <a:ext cx="3752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b="1" spc="3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9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Calibri"/>
                <a:cs typeface="Calibri"/>
              </a:rPr>
              <a:t>38</a:t>
            </a:r>
            <a:r>
              <a:rPr sz="900" b="1" spc="40" dirty="0">
                <a:solidFill>
                  <a:srgbClr val="231F2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453552" y="9988180"/>
            <a:ext cx="169391" cy="1834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3543" y="9988129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90" h="183515">
                <a:moveTo>
                  <a:pt x="247" y="146315"/>
                </a:moveTo>
                <a:lnTo>
                  <a:pt x="240" y="142701"/>
                </a:lnTo>
                <a:lnTo>
                  <a:pt x="222" y="133848"/>
                </a:lnTo>
                <a:lnTo>
                  <a:pt x="194" y="120961"/>
                </a:lnTo>
                <a:lnTo>
                  <a:pt x="160" y="105245"/>
                </a:lnTo>
                <a:lnTo>
                  <a:pt x="54" y="53178"/>
                </a:lnTo>
                <a:lnTo>
                  <a:pt x="0" y="19041"/>
                </a:lnTo>
                <a:lnTo>
                  <a:pt x="5000" y="13493"/>
                </a:lnTo>
                <a:lnTo>
                  <a:pt x="52404" y="1293"/>
                </a:lnTo>
                <a:lnTo>
                  <a:pt x="86702" y="0"/>
                </a:lnTo>
                <a:lnTo>
                  <a:pt x="104353" y="366"/>
                </a:lnTo>
                <a:lnTo>
                  <a:pt x="148965" y="6156"/>
                </a:lnTo>
                <a:lnTo>
                  <a:pt x="171303" y="44419"/>
                </a:lnTo>
                <a:lnTo>
                  <a:pt x="172964" y="96672"/>
                </a:lnTo>
                <a:lnTo>
                  <a:pt x="173552" y="141580"/>
                </a:lnTo>
                <a:lnTo>
                  <a:pt x="173603" y="149823"/>
                </a:lnTo>
                <a:lnTo>
                  <a:pt x="171522" y="157662"/>
                </a:lnTo>
                <a:lnTo>
                  <a:pt x="128867" y="179668"/>
                </a:lnTo>
                <a:lnTo>
                  <a:pt x="93161" y="183462"/>
                </a:lnTo>
                <a:lnTo>
                  <a:pt x="73388" y="182555"/>
                </a:lnTo>
                <a:lnTo>
                  <a:pt x="25727" y="170947"/>
                </a:lnTo>
                <a:lnTo>
                  <a:pt x="247" y="146315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3348" y="9974798"/>
            <a:ext cx="169597" cy="6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3345" y="9974798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0"/>
                </a:moveTo>
                <a:lnTo>
                  <a:pt x="30442" y="7316"/>
                </a:lnTo>
                <a:lnTo>
                  <a:pt x="81786" y="0"/>
                </a:lnTo>
                <a:lnTo>
                  <a:pt x="101879" y="661"/>
                </a:lnTo>
                <a:lnTo>
                  <a:pt x="150056" y="9706"/>
                </a:lnTo>
                <a:lnTo>
                  <a:pt x="173171" y="26372"/>
                </a:lnTo>
                <a:lnTo>
                  <a:pt x="171431" y="34511"/>
                </a:lnTo>
                <a:lnTo>
                  <a:pt x="130334" y="57148"/>
                </a:lnTo>
                <a:lnTo>
                  <a:pt x="95539" y="61235"/>
                </a:lnTo>
                <a:lnTo>
                  <a:pt x="74956" y="60644"/>
                </a:lnTo>
                <a:lnTo>
                  <a:pt x="25952" y="52161"/>
                </a:lnTo>
                <a:lnTo>
                  <a:pt x="0" y="30650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70743" y="9956798"/>
            <a:ext cx="138847" cy="66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70743" y="9956798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5" h="66675">
                <a:moveTo>
                  <a:pt x="0" y="42390"/>
                </a:moveTo>
                <a:lnTo>
                  <a:pt x="1712" y="37748"/>
                </a:lnTo>
                <a:lnTo>
                  <a:pt x="6610" y="34407"/>
                </a:lnTo>
                <a:lnTo>
                  <a:pt x="14334" y="31303"/>
                </a:lnTo>
                <a:lnTo>
                  <a:pt x="24525" y="27374"/>
                </a:lnTo>
                <a:lnTo>
                  <a:pt x="36824" y="21556"/>
                </a:lnTo>
                <a:lnTo>
                  <a:pt x="50871" y="12786"/>
                </a:lnTo>
                <a:lnTo>
                  <a:pt x="66307" y="0"/>
                </a:lnTo>
                <a:lnTo>
                  <a:pt x="83314" y="12929"/>
                </a:lnTo>
                <a:lnTo>
                  <a:pt x="98378" y="21775"/>
                </a:lnTo>
                <a:lnTo>
                  <a:pt x="111336" y="27545"/>
                </a:lnTo>
                <a:lnTo>
                  <a:pt x="122024" y="31243"/>
                </a:lnTo>
                <a:lnTo>
                  <a:pt x="130281" y="33877"/>
                </a:lnTo>
                <a:lnTo>
                  <a:pt x="135942" y="36452"/>
                </a:lnTo>
                <a:lnTo>
                  <a:pt x="138847" y="39975"/>
                </a:lnTo>
                <a:lnTo>
                  <a:pt x="136439" y="47639"/>
                </a:lnTo>
                <a:lnTo>
                  <a:pt x="129314" y="54272"/>
                </a:lnTo>
                <a:lnTo>
                  <a:pt x="118177" y="59696"/>
                </a:lnTo>
                <a:lnTo>
                  <a:pt x="103735" y="63737"/>
                </a:lnTo>
                <a:lnTo>
                  <a:pt x="86694" y="66219"/>
                </a:lnTo>
                <a:lnTo>
                  <a:pt x="64734" y="65865"/>
                </a:lnTo>
                <a:lnTo>
                  <a:pt x="17331" y="57965"/>
                </a:lnTo>
                <a:lnTo>
                  <a:pt x="23" y="43029"/>
                </a:lnTo>
                <a:lnTo>
                  <a:pt x="0" y="42390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96848" y="9927604"/>
            <a:ext cx="86509" cy="60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96848" y="9927604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8"/>
                </a:moveTo>
                <a:lnTo>
                  <a:pt x="3120" y="19172"/>
                </a:lnTo>
                <a:lnTo>
                  <a:pt x="11673" y="9683"/>
                </a:lnTo>
                <a:lnTo>
                  <a:pt x="24444" y="3007"/>
                </a:lnTo>
                <a:lnTo>
                  <a:pt x="40219" y="0"/>
                </a:lnTo>
                <a:lnTo>
                  <a:pt x="57455" y="1950"/>
                </a:lnTo>
                <a:lnTo>
                  <a:pt x="71458" y="7424"/>
                </a:lnTo>
                <a:lnTo>
                  <a:pt x="81413" y="15681"/>
                </a:lnTo>
                <a:lnTo>
                  <a:pt x="86509" y="25977"/>
                </a:lnTo>
                <a:lnTo>
                  <a:pt x="83986" y="39302"/>
                </a:lnTo>
                <a:lnTo>
                  <a:pt x="76451" y="49834"/>
                </a:lnTo>
                <a:lnTo>
                  <a:pt x="64955" y="57174"/>
                </a:lnTo>
                <a:lnTo>
                  <a:pt x="50553" y="60919"/>
                </a:lnTo>
                <a:lnTo>
                  <a:pt x="32274" y="59343"/>
                </a:lnTo>
                <a:lnTo>
                  <a:pt x="17646" y="54525"/>
                </a:lnTo>
                <a:lnTo>
                  <a:pt x="7131" y="47104"/>
                </a:lnTo>
                <a:lnTo>
                  <a:pt x="1191" y="37724"/>
                </a:lnTo>
                <a:lnTo>
                  <a:pt x="0" y="30618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75443" y="10051901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4" h="78104">
                <a:moveTo>
                  <a:pt x="10516" y="0"/>
                </a:moveTo>
                <a:lnTo>
                  <a:pt x="0" y="0"/>
                </a:lnTo>
                <a:lnTo>
                  <a:pt x="0" y="77854"/>
                </a:lnTo>
                <a:lnTo>
                  <a:pt x="10516" y="77854"/>
                </a:lnTo>
                <a:lnTo>
                  <a:pt x="10516" y="50515"/>
                </a:lnTo>
                <a:lnTo>
                  <a:pt x="22781" y="38806"/>
                </a:lnTo>
                <a:lnTo>
                  <a:pt x="35654" y="38806"/>
                </a:lnTo>
                <a:lnTo>
                  <a:pt x="34880" y="37727"/>
                </a:lnTo>
                <a:lnTo>
                  <a:pt x="10516" y="37727"/>
                </a:lnTo>
                <a:lnTo>
                  <a:pt x="10516" y="0"/>
                </a:lnTo>
                <a:close/>
              </a:path>
              <a:path w="64134" h="78104">
                <a:moveTo>
                  <a:pt x="35654" y="38806"/>
                </a:moveTo>
                <a:lnTo>
                  <a:pt x="22781" y="38806"/>
                </a:lnTo>
                <a:lnTo>
                  <a:pt x="50001" y="77854"/>
                </a:lnTo>
                <a:lnTo>
                  <a:pt x="63667" y="77854"/>
                </a:lnTo>
                <a:lnTo>
                  <a:pt x="35654" y="38806"/>
                </a:lnTo>
                <a:close/>
              </a:path>
              <a:path w="64134" h="78104">
                <a:moveTo>
                  <a:pt x="62798" y="0"/>
                </a:moveTo>
                <a:lnTo>
                  <a:pt x="48265" y="0"/>
                </a:lnTo>
                <a:lnTo>
                  <a:pt x="10516" y="37727"/>
                </a:lnTo>
                <a:lnTo>
                  <a:pt x="34880" y="37727"/>
                </a:lnTo>
                <a:lnTo>
                  <a:pt x="30370" y="31441"/>
                </a:lnTo>
                <a:lnTo>
                  <a:pt x="627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46216" y="10071418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59" h="82550">
                <a:moveTo>
                  <a:pt x="9536" y="65284"/>
                </a:moveTo>
                <a:lnTo>
                  <a:pt x="0" y="65284"/>
                </a:lnTo>
                <a:lnTo>
                  <a:pt x="8029" y="78822"/>
                </a:lnTo>
                <a:lnTo>
                  <a:pt x="20041" y="82161"/>
                </a:lnTo>
                <a:lnTo>
                  <a:pt x="39089" y="77068"/>
                </a:lnTo>
                <a:lnTo>
                  <a:pt x="40973" y="74287"/>
                </a:lnTo>
                <a:lnTo>
                  <a:pt x="11272" y="74287"/>
                </a:lnTo>
                <a:lnTo>
                  <a:pt x="9536" y="65284"/>
                </a:lnTo>
                <a:close/>
              </a:path>
              <a:path w="48259" h="82550">
                <a:moveTo>
                  <a:pt x="48051" y="51937"/>
                </a:moveTo>
                <a:lnTo>
                  <a:pt x="38505" y="51937"/>
                </a:lnTo>
                <a:lnTo>
                  <a:pt x="38419" y="54913"/>
                </a:lnTo>
                <a:lnTo>
                  <a:pt x="36761" y="66493"/>
                </a:lnTo>
                <a:lnTo>
                  <a:pt x="23643" y="74258"/>
                </a:lnTo>
                <a:lnTo>
                  <a:pt x="11272" y="74287"/>
                </a:lnTo>
                <a:lnTo>
                  <a:pt x="40973" y="74287"/>
                </a:lnTo>
                <a:lnTo>
                  <a:pt x="46659" y="65895"/>
                </a:lnTo>
                <a:lnTo>
                  <a:pt x="48051" y="54913"/>
                </a:lnTo>
                <a:lnTo>
                  <a:pt x="48051" y="51937"/>
                </a:lnTo>
                <a:close/>
              </a:path>
              <a:path w="48259" h="82550">
                <a:moveTo>
                  <a:pt x="32205" y="0"/>
                </a:moveTo>
                <a:lnTo>
                  <a:pt x="21913" y="0"/>
                </a:lnTo>
                <a:lnTo>
                  <a:pt x="8733" y="4038"/>
                </a:lnTo>
                <a:lnTo>
                  <a:pt x="691" y="14719"/>
                </a:lnTo>
                <a:lnTo>
                  <a:pt x="477" y="28628"/>
                </a:lnTo>
                <a:lnTo>
                  <a:pt x="501" y="32988"/>
                </a:lnTo>
                <a:lnTo>
                  <a:pt x="3396" y="46574"/>
                </a:lnTo>
                <a:lnTo>
                  <a:pt x="10096" y="55927"/>
                </a:lnTo>
                <a:lnTo>
                  <a:pt x="20980" y="59892"/>
                </a:lnTo>
                <a:lnTo>
                  <a:pt x="30792" y="59977"/>
                </a:lnTo>
                <a:lnTo>
                  <a:pt x="35789" y="56395"/>
                </a:lnTo>
                <a:lnTo>
                  <a:pt x="38281" y="52382"/>
                </a:lnTo>
                <a:lnTo>
                  <a:pt x="38281" y="51937"/>
                </a:lnTo>
                <a:lnTo>
                  <a:pt x="48051" y="51937"/>
                </a:lnTo>
                <a:lnTo>
                  <a:pt x="48051" y="51631"/>
                </a:lnTo>
                <a:lnTo>
                  <a:pt x="25122" y="51631"/>
                </a:lnTo>
                <a:lnTo>
                  <a:pt x="12831" y="46419"/>
                </a:lnTo>
                <a:lnTo>
                  <a:pt x="8247" y="32988"/>
                </a:lnTo>
                <a:lnTo>
                  <a:pt x="8135" y="29817"/>
                </a:lnTo>
                <a:lnTo>
                  <a:pt x="10152" y="16923"/>
                </a:lnTo>
                <a:lnTo>
                  <a:pt x="22158" y="8609"/>
                </a:lnTo>
                <a:lnTo>
                  <a:pt x="38096" y="8609"/>
                </a:lnTo>
                <a:lnTo>
                  <a:pt x="36545" y="6400"/>
                </a:lnTo>
                <a:lnTo>
                  <a:pt x="32205" y="0"/>
                </a:lnTo>
                <a:close/>
              </a:path>
              <a:path w="48259" h="82550">
                <a:moveTo>
                  <a:pt x="38096" y="8609"/>
                </a:moveTo>
                <a:lnTo>
                  <a:pt x="22158" y="8609"/>
                </a:lnTo>
                <a:lnTo>
                  <a:pt x="35225" y="15241"/>
                </a:lnTo>
                <a:lnTo>
                  <a:pt x="38812" y="28628"/>
                </a:lnTo>
                <a:lnTo>
                  <a:pt x="34250" y="46377"/>
                </a:lnTo>
                <a:lnTo>
                  <a:pt x="25122" y="51631"/>
                </a:lnTo>
                <a:lnTo>
                  <a:pt x="48051" y="51631"/>
                </a:lnTo>
                <a:lnTo>
                  <a:pt x="48054" y="9652"/>
                </a:lnTo>
                <a:lnTo>
                  <a:pt x="38827" y="9652"/>
                </a:lnTo>
                <a:lnTo>
                  <a:pt x="38096" y="8609"/>
                </a:lnTo>
                <a:close/>
              </a:path>
              <a:path w="48259" h="82550">
                <a:moveTo>
                  <a:pt x="48055" y="1612"/>
                </a:moveTo>
                <a:lnTo>
                  <a:pt x="39051" y="1612"/>
                </a:lnTo>
                <a:lnTo>
                  <a:pt x="39051" y="9652"/>
                </a:lnTo>
                <a:lnTo>
                  <a:pt x="48054" y="9652"/>
                </a:lnTo>
                <a:lnTo>
                  <a:pt x="48055" y="16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99843" y="1012542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7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79030" y="9986210"/>
            <a:ext cx="169388" cy="183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79030" y="9986172"/>
            <a:ext cx="173990" cy="183515"/>
          </a:xfrm>
          <a:custGeom>
            <a:avLst/>
            <a:gdLst/>
            <a:ahLst/>
            <a:cxnLst/>
            <a:rect l="l" t="t" r="r" b="b"/>
            <a:pathLst>
              <a:path w="173989" h="183515">
                <a:moveTo>
                  <a:pt x="255" y="146315"/>
                </a:moveTo>
                <a:lnTo>
                  <a:pt x="248" y="142698"/>
                </a:lnTo>
                <a:lnTo>
                  <a:pt x="228" y="133844"/>
                </a:lnTo>
                <a:lnTo>
                  <a:pt x="200" y="120956"/>
                </a:lnTo>
                <a:lnTo>
                  <a:pt x="165" y="105241"/>
                </a:lnTo>
                <a:lnTo>
                  <a:pt x="55" y="53177"/>
                </a:lnTo>
                <a:lnTo>
                  <a:pt x="0" y="19033"/>
                </a:lnTo>
                <a:lnTo>
                  <a:pt x="5003" y="13487"/>
                </a:lnTo>
                <a:lnTo>
                  <a:pt x="52412" y="1291"/>
                </a:lnTo>
                <a:lnTo>
                  <a:pt x="86710" y="0"/>
                </a:lnTo>
                <a:lnTo>
                  <a:pt x="104363" y="366"/>
                </a:lnTo>
                <a:lnTo>
                  <a:pt x="148972" y="6158"/>
                </a:lnTo>
                <a:lnTo>
                  <a:pt x="171298" y="44421"/>
                </a:lnTo>
                <a:lnTo>
                  <a:pt x="172955" y="96671"/>
                </a:lnTo>
                <a:lnTo>
                  <a:pt x="173542" y="141579"/>
                </a:lnTo>
                <a:lnTo>
                  <a:pt x="173593" y="149822"/>
                </a:lnTo>
                <a:lnTo>
                  <a:pt x="171512" y="157661"/>
                </a:lnTo>
                <a:lnTo>
                  <a:pt x="128866" y="179667"/>
                </a:lnTo>
                <a:lnTo>
                  <a:pt x="93154" y="183462"/>
                </a:lnTo>
                <a:lnTo>
                  <a:pt x="73378" y="182555"/>
                </a:lnTo>
                <a:lnTo>
                  <a:pt x="25719" y="170944"/>
                </a:lnTo>
                <a:lnTo>
                  <a:pt x="255" y="146315"/>
                </a:lnTo>
                <a:close/>
              </a:path>
            </a:pathLst>
          </a:custGeom>
          <a:ln w="4164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78840" y="9972829"/>
            <a:ext cx="169578" cy="612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678840" y="9972829"/>
            <a:ext cx="173355" cy="61594"/>
          </a:xfrm>
          <a:custGeom>
            <a:avLst/>
            <a:gdLst/>
            <a:ahLst/>
            <a:cxnLst/>
            <a:rect l="l" t="t" r="r" b="b"/>
            <a:pathLst>
              <a:path w="173354" h="61595">
                <a:moveTo>
                  <a:pt x="0" y="30652"/>
                </a:moveTo>
                <a:lnTo>
                  <a:pt x="30448" y="7313"/>
                </a:lnTo>
                <a:lnTo>
                  <a:pt x="81794" y="0"/>
                </a:lnTo>
                <a:lnTo>
                  <a:pt x="101882" y="661"/>
                </a:lnTo>
                <a:lnTo>
                  <a:pt x="150053" y="9710"/>
                </a:lnTo>
                <a:lnTo>
                  <a:pt x="173161" y="26384"/>
                </a:lnTo>
                <a:lnTo>
                  <a:pt x="171419" y="34519"/>
                </a:lnTo>
                <a:lnTo>
                  <a:pt x="130313" y="57149"/>
                </a:lnTo>
                <a:lnTo>
                  <a:pt x="95516" y="61235"/>
                </a:lnTo>
                <a:lnTo>
                  <a:pt x="74935" y="60645"/>
                </a:lnTo>
                <a:lnTo>
                  <a:pt x="25936" y="52158"/>
                </a:lnTo>
                <a:lnTo>
                  <a:pt x="0" y="30652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96249" y="9954814"/>
            <a:ext cx="138833" cy="66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696249" y="9954814"/>
            <a:ext cx="139065" cy="66675"/>
          </a:xfrm>
          <a:custGeom>
            <a:avLst/>
            <a:gdLst/>
            <a:ahLst/>
            <a:cxnLst/>
            <a:rect l="l" t="t" r="r" b="b"/>
            <a:pathLst>
              <a:path w="139064" h="66675">
                <a:moveTo>
                  <a:pt x="0" y="42419"/>
                </a:moveTo>
                <a:lnTo>
                  <a:pt x="1711" y="37776"/>
                </a:lnTo>
                <a:lnTo>
                  <a:pt x="6607" y="34435"/>
                </a:lnTo>
                <a:lnTo>
                  <a:pt x="14329" y="31330"/>
                </a:lnTo>
                <a:lnTo>
                  <a:pt x="24517" y="27398"/>
                </a:lnTo>
                <a:lnTo>
                  <a:pt x="36813" y="21575"/>
                </a:lnTo>
                <a:lnTo>
                  <a:pt x="50858" y="12797"/>
                </a:lnTo>
                <a:lnTo>
                  <a:pt x="66294" y="0"/>
                </a:lnTo>
                <a:lnTo>
                  <a:pt x="83295" y="12937"/>
                </a:lnTo>
                <a:lnTo>
                  <a:pt x="98354" y="21790"/>
                </a:lnTo>
                <a:lnTo>
                  <a:pt x="111311" y="27565"/>
                </a:lnTo>
                <a:lnTo>
                  <a:pt x="122000" y="31267"/>
                </a:lnTo>
                <a:lnTo>
                  <a:pt x="130259" y="33903"/>
                </a:lnTo>
                <a:lnTo>
                  <a:pt x="135924" y="36478"/>
                </a:lnTo>
                <a:lnTo>
                  <a:pt x="138833" y="39998"/>
                </a:lnTo>
                <a:lnTo>
                  <a:pt x="136427" y="47659"/>
                </a:lnTo>
                <a:lnTo>
                  <a:pt x="129304" y="54290"/>
                </a:lnTo>
                <a:lnTo>
                  <a:pt x="118170" y="59716"/>
                </a:lnTo>
                <a:lnTo>
                  <a:pt x="103731" y="63760"/>
                </a:lnTo>
                <a:lnTo>
                  <a:pt x="86694" y="66245"/>
                </a:lnTo>
                <a:lnTo>
                  <a:pt x="64726" y="65892"/>
                </a:lnTo>
                <a:lnTo>
                  <a:pt x="17322" y="57989"/>
                </a:lnTo>
                <a:lnTo>
                  <a:pt x="23" y="43058"/>
                </a:lnTo>
                <a:lnTo>
                  <a:pt x="0" y="424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722320" y="9925648"/>
            <a:ext cx="86514" cy="60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722320" y="9925648"/>
            <a:ext cx="86995" cy="60960"/>
          </a:xfrm>
          <a:custGeom>
            <a:avLst/>
            <a:gdLst/>
            <a:ahLst/>
            <a:cxnLst/>
            <a:rect l="l" t="t" r="r" b="b"/>
            <a:pathLst>
              <a:path w="86995" h="60959">
                <a:moveTo>
                  <a:pt x="0" y="30619"/>
                </a:moveTo>
                <a:lnTo>
                  <a:pt x="3121" y="19174"/>
                </a:lnTo>
                <a:lnTo>
                  <a:pt x="11675" y="9685"/>
                </a:lnTo>
                <a:lnTo>
                  <a:pt x="24446" y="3008"/>
                </a:lnTo>
                <a:lnTo>
                  <a:pt x="40219" y="0"/>
                </a:lnTo>
                <a:lnTo>
                  <a:pt x="57458" y="1949"/>
                </a:lnTo>
                <a:lnTo>
                  <a:pt x="71461" y="7423"/>
                </a:lnTo>
                <a:lnTo>
                  <a:pt x="81417" y="15678"/>
                </a:lnTo>
                <a:lnTo>
                  <a:pt x="86514" y="25973"/>
                </a:lnTo>
                <a:lnTo>
                  <a:pt x="83993" y="39298"/>
                </a:lnTo>
                <a:lnTo>
                  <a:pt x="76459" y="49832"/>
                </a:lnTo>
                <a:lnTo>
                  <a:pt x="64966" y="57172"/>
                </a:lnTo>
                <a:lnTo>
                  <a:pt x="50564" y="60918"/>
                </a:lnTo>
                <a:lnTo>
                  <a:pt x="32286" y="59343"/>
                </a:lnTo>
                <a:lnTo>
                  <a:pt x="17656" y="54526"/>
                </a:lnTo>
                <a:lnTo>
                  <a:pt x="7138" y="47108"/>
                </a:lnTo>
                <a:lnTo>
                  <a:pt x="1193" y="37730"/>
                </a:lnTo>
                <a:lnTo>
                  <a:pt x="0" y="30619"/>
                </a:lnTo>
                <a:close/>
              </a:path>
            </a:pathLst>
          </a:custGeom>
          <a:ln w="422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700936" y="10049945"/>
            <a:ext cx="64135" cy="78105"/>
          </a:xfrm>
          <a:custGeom>
            <a:avLst/>
            <a:gdLst/>
            <a:ahLst/>
            <a:cxnLst/>
            <a:rect l="l" t="t" r="r" b="b"/>
            <a:pathLst>
              <a:path w="64135" h="78104">
                <a:moveTo>
                  <a:pt x="10514" y="0"/>
                </a:moveTo>
                <a:lnTo>
                  <a:pt x="0" y="0"/>
                </a:lnTo>
                <a:lnTo>
                  <a:pt x="0" y="77843"/>
                </a:lnTo>
                <a:lnTo>
                  <a:pt x="10514" y="77843"/>
                </a:lnTo>
                <a:lnTo>
                  <a:pt x="10514" y="50515"/>
                </a:lnTo>
                <a:lnTo>
                  <a:pt x="22781" y="38807"/>
                </a:lnTo>
                <a:lnTo>
                  <a:pt x="35647" y="38807"/>
                </a:lnTo>
                <a:lnTo>
                  <a:pt x="34864" y="37715"/>
                </a:lnTo>
                <a:lnTo>
                  <a:pt x="10514" y="37715"/>
                </a:lnTo>
                <a:lnTo>
                  <a:pt x="10514" y="0"/>
                </a:lnTo>
                <a:close/>
              </a:path>
              <a:path w="64135" h="78104">
                <a:moveTo>
                  <a:pt x="35647" y="38807"/>
                </a:moveTo>
                <a:lnTo>
                  <a:pt x="22781" y="38807"/>
                </a:lnTo>
                <a:lnTo>
                  <a:pt x="49982" y="77843"/>
                </a:lnTo>
                <a:lnTo>
                  <a:pt x="63658" y="77843"/>
                </a:lnTo>
                <a:lnTo>
                  <a:pt x="35647" y="38807"/>
                </a:lnTo>
                <a:close/>
              </a:path>
              <a:path w="64135" h="78104">
                <a:moveTo>
                  <a:pt x="62782" y="0"/>
                </a:moveTo>
                <a:lnTo>
                  <a:pt x="48254" y="0"/>
                </a:lnTo>
                <a:lnTo>
                  <a:pt x="10514" y="37715"/>
                </a:lnTo>
                <a:lnTo>
                  <a:pt x="34864" y="37715"/>
                </a:lnTo>
                <a:lnTo>
                  <a:pt x="30363" y="31442"/>
                </a:lnTo>
                <a:lnTo>
                  <a:pt x="627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771705" y="10069462"/>
            <a:ext cx="48260" cy="82550"/>
          </a:xfrm>
          <a:custGeom>
            <a:avLst/>
            <a:gdLst/>
            <a:ahLst/>
            <a:cxnLst/>
            <a:rect l="l" t="t" r="r" b="b"/>
            <a:pathLst>
              <a:path w="48260" h="82550">
                <a:moveTo>
                  <a:pt x="9523" y="65272"/>
                </a:moveTo>
                <a:lnTo>
                  <a:pt x="0" y="65272"/>
                </a:lnTo>
                <a:lnTo>
                  <a:pt x="8027" y="78817"/>
                </a:lnTo>
                <a:lnTo>
                  <a:pt x="20037" y="82149"/>
                </a:lnTo>
                <a:lnTo>
                  <a:pt x="39082" y="77054"/>
                </a:lnTo>
                <a:lnTo>
                  <a:pt x="40964" y="74274"/>
                </a:lnTo>
                <a:lnTo>
                  <a:pt x="11263" y="74274"/>
                </a:lnTo>
                <a:lnTo>
                  <a:pt x="9523" y="65272"/>
                </a:lnTo>
                <a:close/>
              </a:path>
              <a:path w="48260" h="82550">
                <a:moveTo>
                  <a:pt x="48036" y="51925"/>
                </a:moveTo>
                <a:lnTo>
                  <a:pt x="38489" y="51925"/>
                </a:lnTo>
                <a:lnTo>
                  <a:pt x="38405" y="54902"/>
                </a:lnTo>
                <a:lnTo>
                  <a:pt x="36749" y="66483"/>
                </a:lnTo>
                <a:lnTo>
                  <a:pt x="23628" y="74246"/>
                </a:lnTo>
                <a:lnTo>
                  <a:pt x="11263" y="74274"/>
                </a:lnTo>
                <a:lnTo>
                  <a:pt x="40964" y="74274"/>
                </a:lnTo>
                <a:lnTo>
                  <a:pt x="46647" y="65881"/>
                </a:lnTo>
                <a:lnTo>
                  <a:pt x="48036" y="54902"/>
                </a:lnTo>
                <a:lnTo>
                  <a:pt x="48036" y="51925"/>
                </a:lnTo>
                <a:close/>
              </a:path>
              <a:path w="48260" h="82550">
                <a:moveTo>
                  <a:pt x="32191" y="0"/>
                </a:moveTo>
                <a:lnTo>
                  <a:pt x="21906" y="0"/>
                </a:lnTo>
                <a:lnTo>
                  <a:pt x="8723" y="4035"/>
                </a:lnTo>
                <a:lnTo>
                  <a:pt x="685" y="14715"/>
                </a:lnTo>
                <a:lnTo>
                  <a:pt x="471" y="28620"/>
                </a:lnTo>
                <a:lnTo>
                  <a:pt x="495" y="32985"/>
                </a:lnTo>
                <a:lnTo>
                  <a:pt x="3392" y="46574"/>
                </a:lnTo>
                <a:lnTo>
                  <a:pt x="10094" y="55922"/>
                </a:lnTo>
                <a:lnTo>
                  <a:pt x="20981" y="59880"/>
                </a:lnTo>
                <a:lnTo>
                  <a:pt x="30782" y="59963"/>
                </a:lnTo>
                <a:lnTo>
                  <a:pt x="35786" y="56395"/>
                </a:lnTo>
                <a:lnTo>
                  <a:pt x="38273" y="52382"/>
                </a:lnTo>
                <a:lnTo>
                  <a:pt x="38273" y="51925"/>
                </a:lnTo>
                <a:lnTo>
                  <a:pt x="48036" y="51925"/>
                </a:lnTo>
                <a:lnTo>
                  <a:pt x="48036" y="51630"/>
                </a:lnTo>
                <a:lnTo>
                  <a:pt x="25118" y="51630"/>
                </a:lnTo>
                <a:lnTo>
                  <a:pt x="12827" y="46420"/>
                </a:lnTo>
                <a:lnTo>
                  <a:pt x="8252" y="32985"/>
                </a:lnTo>
                <a:lnTo>
                  <a:pt x="8140" y="29804"/>
                </a:lnTo>
                <a:lnTo>
                  <a:pt x="10150" y="16909"/>
                </a:lnTo>
                <a:lnTo>
                  <a:pt x="22161" y="8595"/>
                </a:lnTo>
                <a:lnTo>
                  <a:pt x="38084" y="8595"/>
                </a:lnTo>
                <a:lnTo>
                  <a:pt x="36535" y="6399"/>
                </a:lnTo>
                <a:lnTo>
                  <a:pt x="32191" y="0"/>
                </a:lnTo>
                <a:close/>
              </a:path>
              <a:path w="48260" h="82550">
                <a:moveTo>
                  <a:pt x="38084" y="8595"/>
                </a:moveTo>
                <a:lnTo>
                  <a:pt x="22161" y="8595"/>
                </a:lnTo>
                <a:lnTo>
                  <a:pt x="35216" y="15227"/>
                </a:lnTo>
                <a:lnTo>
                  <a:pt x="38807" y="28620"/>
                </a:lnTo>
                <a:lnTo>
                  <a:pt x="34244" y="46367"/>
                </a:lnTo>
                <a:lnTo>
                  <a:pt x="25118" y="51630"/>
                </a:lnTo>
                <a:lnTo>
                  <a:pt x="48036" y="51630"/>
                </a:lnTo>
                <a:lnTo>
                  <a:pt x="48039" y="9639"/>
                </a:lnTo>
                <a:lnTo>
                  <a:pt x="38820" y="9639"/>
                </a:lnTo>
                <a:lnTo>
                  <a:pt x="38084" y="8595"/>
                </a:lnTo>
                <a:close/>
              </a:path>
              <a:path w="48260" h="82550">
                <a:moveTo>
                  <a:pt x="48040" y="1614"/>
                </a:moveTo>
                <a:lnTo>
                  <a:pt x="39035" y="1614"/>
                </a:lnTo>
                <a:lnTo>
                  <a:pt x="39035" y="9639"/>
                </a:lnTo>
                <a:lnTo>
                  <a:pt x="48039" y="9639"/>
                </a:lnTo>
                <a:lnTo>
                  <a:pt x="48040" y="16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25319" y="101234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8" y="0"/>
                </a:lnTo>
              </a:path>
            </a:pathLst>
          </a:custGeom>
          <a:ln w="11492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327778" y="9182368"/>
            <a:ext cx="1975535" cy="10536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436294" y="9097807"/>
            <a:ext cx="2102451" cy="10932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441411" y="9844873"/>
            <a:ext cx="502920" cy="318135"/>
          </a:xfrm>
          <a:custGeom>
            <a:avLst/>
            <a:gdLst/>
            <a:ahLst/>
            <a:cxnLst/>
            <a:rect l="l" t="t" r="r" b="b"/>
            <a:pathLst>
              <a:path w="502920" h="318134">
                <a:moveTo>
                  <a:pt x="502845" y="0"/>
                </a:moveTo>
                <a:lnTo>
                  <a:pt x="269276" y="0"/>
                </a:lnTo>
                <a:lnTo>
                  <a:pt x="269262" y="61302"/>
                </a:lnTo>
                <a:lnTo>
                  <a:pt x="265692" y="70177"/>
                </a:lnTo>
                <a:lnTo>
                  <a:pt x="246978" y="77360"/>
                </a:lnTo>
                <a:lnTo>
                  <a:pt x="120511" y="77360"/>
                </a:lnTo>
                <a:lnTo>
                  <a:pt x="114054" y="77523"/>
                </a:lnTo>
                <a:lnTo>
                  <a:pt x="72597" y="87261"/>
                </a:lnTo>
                <a:lnTo>
                  <a:pt x="38076" y="109969"/>
                </a:lnTo>
                <a:lnTo>
                  <a:pt x="13250" y="142883"/>
                </a:lnTo>
                <a:lnTo>
                  <a:pt x="879" y="183242"/>
                </a:lnTo>
                <a:lnTo>
                  <a:pt x="0" y="197872"/>
                </a:lnTo>
                <a:lnTo>
                  <a:pt x="212" y="205086"/>
                </a:lnTo>
                <a:lnTo>
                  <a:pt x="10045" y="245984"/>
                </a:lnTo>
                <a:lnTo>
                  <a:pt x="32774" y="280078"/>
                </a:lnTo>
                <a:lnTo>
                  <a:pt x="65940" y="304684"/>
                </a:lnTo>
                <a:lnTo>
                  <a:pt x="107086" y="317115"/>
                </a:lnTo>
                <a:lnTo>
                  <a:pt x="122150" y="318089"/>
                </a:lnTo>
                <a:lnTo>
                  <a:pt x="133206" y="316892"/>
                </a:lnTo>
                <a:lnTo>
                  <a:pt x="360022" y="258864"/>
                </a:lnTo>
                <a:lnTo>
                  <a:pt x="403147" y="214227"/>
                </a:lnTo>
                <a:lnTo>
                  <a:pt x="502845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441411" y="9844873"/>
            <a:ext cx="502920" cy="318135"/>
          </a:xfrm>
          <a:custGeom>
            <a:avLst/>
            <a:gdLst/>
            <a:ahLst/>
            <a:cxnLst/>
            <a:rect l="l" t="t" r="r" b="b"/>
            <a:pathLst>
              <a:path w="502920" h="318134">
                <a:moveTo>
                  <a:pt x="0" y="197872"/>
                </a:moveTo>
                <a:lnTo>
                  <a:pt x="7606" y="155645"/>
                </a:lnTo>
                <a:lnTo>
                  <a:pt x="28587" y="119942"/>
                </a:lnTo>
                <a:lnTo>
                  <a:pt x="60183" y="93526"/>
                </a:lnTo>
                <a:lnTo>
                  <a:pt x="99635" y="79157"/>
                </a:lnTo>
                <a:lnTo>
                  <a:pt x="120511" y="77360"/>
                </a:lnTo>
                <a:lnTo>
                  <a:pt x="246978" y="77360"/>
                </a:lnTo>
                <a:lnTo>
                  <a:pt x="265692" y="70177"/>
                </a:lnTo>
                <a:lnTo>
                  <a:pt x="269262" y="61302"/>
                </a:lnTo>
                <a:lnTo>
                  <a:pt x="269276" y="0"/>
                </a:lnTo>
                <a:lnTo>
                  <a:pt x="502845" y="0"/>
                </a:lnTo>
                <a:lnTo>
                  <a:pt x="403147" y="214227"/>
                </a:lnTo>
                <a:lnTo>
                  <a:pt x="360022" y="258864"/>
                </a:lnTo>
                <a:lnTo>
                  <a:pt x="166632" y="310915"/>
                </a:lnTo>
                <a:lnTo>
                  <a:pt x="122150" y="318089"/>
                </a:lnTo>
                <a:lnTo>
                  <a:pt x="107086" y="317115"/>
                </a:lnTo>
                <a:lnTo>
                  <a:pt x="65940" y="304684"/>
                </a:lnTo>
                <a:lnTo>
                  <a:pt x="32774" y="280078"/>
                </a:lnTo>
                <a:lnTo>
                  <a:pt x="10045" y="245984"/>
                </a:lnTo>
                <a:lnTo>
                  <a:pt x="212" y="205086"/>
                </a:lnTo>
                <a:lnTo>
                  <a:pt x="0" y="19787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701636" y="9976189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20" h="57150">
                <a:moveTo>
                  <a:pt x="32531" y="0"/>
                </a:moveTo>
                <a:lnTo>
                  <a:pt x="20347" y="2118"/>
                </a:lnTo>
                <a:lnTo>
                  <a:pt x="6705" y="9076"/>
                </a:lnTo>
                <a:lnTo>
                  <a:pt x="1097" y="19512"/>
                </a:lnTo>
                <a:lnTo>
                  <a:pt x="0" y="31281"/>
                </a:lnTo>
                <a:lnTo>
                  <a:pt x="3807" y="42911"/>
                </a:lnTo>
                <a:lnTo>
                  <a:pt x="4900" y="44665"/>
                </a:lnTo>
                <a:lnTo>
                  <a:pt x="12868" y="52553"/>
                </a:lnTo>
                <a:lnTo>
                  <a:pt x="23257" y="56642"/>
                </a:lnTo>
                <a:lnTo>
                  <a:pt x="35197" y="56432"/>
                </a:lnTo>
                <a:lnTo>
                  <a:pt x="47823" y="51423"/>
                </a:lnTo>
                <a:lnTo>
                  <a:pt x="54735" y="43335"/>
                </a:lnTo>
                <a:lnTo>
                  <a:pt x="57960" y="32966"/>
                </a:lnTo>
                <a:lnTo>
                  <a:pt x="56942" y="20920"/>
                </a:lnTo>
                <a:lnTo>
                  <a:pt x="51124" y="7798"/>
                </a:lnTo>
                <a:lnTo>
                  <a:pt x="42906" y="2100"/>
                </a:lnTo>
                <a:lnTo>
                  <a:pt x="32531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701636" y="9976189"/>
            <a:ext cx="58419" cy="57150"/>
          </a:xfrm>
          <a:custGeom>
            <a:avLst/>
            <a:gdLst/>
            <a:ahLst/>
            <a:cxnLst/>
            <a:rect l="l" t="t" r="r" b="b"/>
            <a:pathLst>
              <a:path w="58420" h="57150">
                <a:moveTo>
                  <a:pt x="3807" y="42911"/>
                </a:moveTo>
                <a:lnTo>
                  <a:pt x="0" y="31281"/>
                </a:lnTo>
                <a:lnTo>
                  <a:pt x="1097" y="19512"/>
                </a:lnTo>
                <a:lnTo>
                  <a:pt x="6705" y="9076"/>
                </a:lnTo>
                <a:lnTo>
                  <a:pt x="20347" y="2118"/>
                </a:lnTo>
                <a:lnTo>
                  <a:pt x="32531" y="0"/>
                </a:lnTo>
                <a:lnTo>
                  <a:pt x="42906" y="2100"/>
                </a:lnTo>
                <a:lnTo>
                  <a:pt x="51124" y="7798"/>
                </a:lnTo>
                <a:lnTo>
                  <a:pt x="56942" y="20920"/>
                </a:lnTo>
                <a:lnTo>
                  <a:pt x="57960" y="32966"/>
                </a:lnTo>
                <a:lnTo>
                  <a:pt x="54735" y="43335"/>
                </a:lnTo>
                <a:lnTo>
                  <a:pt x="47823" y="51423"/>
                </a:lnTo>
                <a:lnTo>
                  <a:pt x="35197" y="56432"/>
                </a:lnTo>
                <a:lnTo>
                  <a:pt x="23257" y="56642"/>
                </a:lnTo>
                <a:lnTo>
                  <a:pt x="12868" y="52553"/>
                </a:lnTo>
                <a:lnTo>
                  <a:pt x="4900" y="44665"/>
                </a:lnTo>
                <a:lnTo>
                  <a:pt x="3807" y="42911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706637" y="9986566"/>
            <a:ext cx="49530" cy="35560"/>
          </a:xfrm>
          <a:custGeom>
            <a:avLst/>
            <a:gdLst/>
            <a:ahLst/>
            <a:cxnLst/>
            <a:rect l="l" t="t" r="r" b="b"/>
            <a:pathLst>
              <a:path w="49529" h="35559">
                <a:moveTo>
                  <a:pt x="42819" y="0"/>
                </a:moveTo>
                <a:lnTo>
                  <a:pt x="0" y="24724"/>
                </a:lnTo>
                <a:lnTo>
                  <a:pt x="6145" y="35391"/>
                </a:lnTo>
                <a:lnTo>
                  <a:pt x="48978" y="10666"/>
                </a:lnTo>
                <a:lnTo>
                  <a:pt x="42819" y="0"/>
                </a:lnTo>
                <a:close/>
              </a:path>
            </a:pathLst>
          </a:custGeom>
          <a:solidFill>
            <a:srgbClr val="ABE1F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706637" y="9986566"/>
            <a:ext cx="49530" cy="35560"/>
          </a:xfrm>
          <a:custGeom>
            <a:avLst/>
            <a:gdLst/>
            <a:ahLst/>
            <a:cxnLst/>
            <a:rect l="l" t="t" r="r" b="b"/>
            <a:pathLst>
              <a:path w="49529" h="35559">
                <a:moveTo>
                  <a:pt x="0" y="24724"/>
                </a:moveTo>
                <a:lnTo>
                  <a:pt x="42819" y="0"/>
                </a:lnTo>
                <a:lnTo>
                  <a:pt x="48978" y="10666"/>
                </a:lnTo>
                <a:lnTo>
                  <a:pt x="6145" y="35391"/>
                </a:lnTo>
                <a:lnTo>
                  <a:pt x="0" y="24724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3" name="object 513"/>
          <p:cNvSpPr txBox="1"/>
          <p:nvPr/>
        </p:nvSpPr>
        <p:spPr>
          <a:xfrm>
            <a:off x="4642299" y="8550547"/>
            <a:ext cx="2152201" cy="107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900"/>
              </a:lnSpc>
            </a:pPr>
            <a:r>
              <a:rPr lang="el-GR" sz="800" dirty="0" smtClean="0"/>
              <a:t>Ανοξείδωτος πείρος για αριστερή ή δεξιά πόρτα, mm.</a:t>
            </a:r>
            <a:endParaRPr sz="800" dirty="0">
              <a:latin typeface="Tahoma"/>
              <a:cs typeface="Tahoma"/>
            </a:endParaRPr>
          </a:p>
          <a:p>
            <a:pPr marL="12700">
              <a:lnSpc>
                <a:spcPts val="850"/>
              </a:lnSpc>
            </a:pPr>
            <a:r>
              <a:rPr sz="800" i="1" spc="-10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v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ot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stee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endParaRPr sz="800" dirty="0">
              <a:latin typeface="Cambria"/>
              <a:cs typeface="Cambria"/>
            </a:endParaRPr>
          </a:p>
          <a:p>
            <a:pPr marL="12700">
              <a:lnSpc>
                <a:spcPts val="930"/>
              </a:lnSpc>
            </a:pP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ht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s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6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ffset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  <a:p>
            <a:pPr marL="330200" algn="ctr">
              <a:lnSpc>
                <a:spcPct val="100000"/>
              </a:lnSpc>
              <a:spcBef>
                <a:spcPts val="660"/>
              </a:spcBef>
            </a:pPr>
            <a:r>
              <a:rPr sz="700" spc="25" dirty="0">
                <a:solidFill>
                  <a:srgbClr val="00A1E4"/>
                </a:solidFill>
                <a:latin typeface="Tahoma"/>
                <a:cs typeface="Tahoma"/>
              </a:rPr>
              <a:t>200</a:t>
            </a:r>
            <a:endParaRPr sz="700" dirty="0">
              <a:latin typeface="Tahoma"/>
              <a:cs typeface="Tahoma"/>
            </a:endParaRPr>
          </a:p>
          <a:p>
            <a:pPr marL="213360">
              <a:lnSpc>
                <a:spcPct val="100000"/>
              </a:lnSpc>
              <a:spcBef>
                <a:spcPts val="225"/>
              </a:spcBef>
            </a:pPr>
            <a:r>
              <a:rPr sz="700" spc="5" dirty="0">
                <a:solidFill>
                  <a:srgbClr val="00A1E4"/>
                </a:solidFill>
                <a:latin typeface="Tahoma"/>
                <a:cs typeface="Tahoma"/>
              </a:rPr>
              <a:t>20,5</a:t>
            </a:r>
            <a:endParaRPr sz="700" dirty="0">
              <a:latin typeface="Tahoma"/>
              <a:cs typeface="Tahoma"/>
            </a:endParaRPr>
          </a:p>
          <a:p>
            <a:pPr marL="219710">
              <a:lnSpc>
                <a:spcPct val="100000"/>
              </a:lnSpc>
              <a:spcBef>
                <a:spcPts val="305"/>
              </a:spcBef>
            </a:pPr>
            <a:r>
              <a:rPr sz="700" spc="5" dirty="0">
                <a:solidFill>
                  <a:srgbClr val="00A1E4"/>
                </a:solidFill>
                <a:latin typeface="Tahoma"/>
                <a:cs typeface="Tahoma"/>
              </a:rPr>
              <a:t>20,5</a:t>
            </a:r>
            <a:endParaRPr sz="700" dirty="0">
              <a:latin typeface="Tahoma"/>
              <a:cs typeface="Tahoma"/>
            </a:endParaRPr>
          </a:p>
          <a:p>
            <a:pPr marL="276225" algn="ctr">
              <a:lnSpc>
                <a:spcPct val="100000"/>
              </a:lnSpc>
              <a:spcBef>
                <a:spcPts val="155"/>
              </a:spcBef>
              <a:tabLst>
                <a:tab pos="526415" algn="l"/>
                <a:tab pos="784860" algn="l"/>
                <a:tab pos="1043305" algn="l"/>
              </a:tabLst>
            </a:pPr>
            <a:r>
              <a:rPr sz="700" spc="25" dirty="0">
                <a:solidFill>
                  <a:srgbClr val="00A1E4"/>
                </a:solidFill>
                <a:latin typeface="Tahoma"/>
                <a:cs typeface="Tahoma"/>
              </a:rPr>
              <a:t>50	46	46	46</a:t>
            </a:r>
            <a:endParaRPr sz="700" dirty="0">
              <a:latin typeface="Tahoma"/>
              <a:cs typeface="Tahoma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1410473" y="8550547"/>
            <a:ext cx="2047239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800" dirty="0" smtClean="0"/>
              <a:t>Κάτω δεξί και αριστερό βραχίονα από χάλυβα για πόρτες, απόσταση mm 36. Ιταλικό πλαίσιο</a:t>
            </a:r>
            <a:r>
              <a:rPr sz="800" spc="-75" dirty="0" smtClean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800" dirty="0">
              <a:latin typeface="Tahoma"/>
              <a:cs typeface="Tahoma"/>
            </a:endParaRPr>
          </a:p>
          <a:p>
            <a:pPr marL="12700" marR="6350">
              <a:lnSpc>
                <a:spcPts val="900"/>
              </a:lnSpc>
              <a:spcBef>
                <a:spcPts val="50"/>
              </a:spcBef>
            </a:pPr>
            <a:r>
              <a:rPr sz="800" i="1" spc="-6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ht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t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b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tt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stee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5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ac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g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oo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r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10" dirty="0">
                <a:solidFill>
                  <a:srgbClr val="231F20"/>
                </a:solidFill>
                <a:latin typeface="Cambria"/>
                <a:cs typeface="Cambria"/>
              </a:rPr>
              <a:t>,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3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6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dirty="0">
                <a:solidFill>
                  <a:srgbClr val="231F20"/>
                </a:solidFill>
                <a:latin typeface="Cambria"/>
                <a:cs typeface="Cambria"/>
              </a:rPr>
              <a:t>m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o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ffset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S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qu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ar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e </a:t>
            </a:r>
            <a:r>
              <a:rPr sz="800" i="1" spc="-7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t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al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a</a:t>
            </a:r>
            <a:r>
              <a:rPr sz="800" i="1" spc="-15" dirty="0">
                <a:solidFill>
                  <a:srgbClr val="231F20"/>
                </a:solidFill>
                <a:latin typeface="Cambria"/>
                <a:cs typeface="Cambria"/>
              </a:rPr>
              <a:t>n 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sp</a:t>
            </a:r>
            <a:r>
              <a:rPr sz="800" i="1" spc="-40" dirty="0">
                <a:solidFill>
                  <a:srgbClr val="231F20"/>
                </a:solidFill>
                <a:latin typeface="Cambria"/>
                <a:cs typeface="Cambria"/>
              </a:rPr>
              <a:t>i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n</a:t>
            </a:r>
            <a:r>
              <a:rPr sz="800" i="1" spc="-25" dirty="0">
                <a:solidFill>
                  <a:srgbClr val="231F20"/>
                </a:solidFill>
                <a:latin typeface="Cambria"/>
                <a:cs typeface="Cambria"/>
              </a:rPr>
              <a:t>d</a:t>
            </a:r>
            <a:r>
              <a:rPr sz="800" i="1" spc="-30" dirty="0">
                <a:solidFill>
                  <a:srgbClr val="231F20"/>
                </a:solidFill>
                <a:latin typeface="Cambria"/>
                <a:cs typeface="Cambria"/>
              </a:rPr>
              <a:t>l</a:t>
            </a:r>
            <a:r>
              <a:rPr sz="800" i="1" spc="-20" dirty="0">
                <a:solidFill>
                  <a:srgbClr val="231F20"/>
                </a:solidFill>
                <a:latin typeface="Cambria"/>
                <a:cs typeface="Cambria"/>
              </a:rPr>
              <a:t>e</a:t>
            </a:r>
            <a:r>
              <a:rPr sz="800" i="1" spc="15" dirty="0">
                <a:solidFill>
                  <a:srgbClr val="231F20"/>
                </a:solidFill>
                <a:latin typeface="Cambria"/>
                <a:cs typeface="Cambria"/>
              </a:rPr>
              <a:t>.</a:t>
            </a:r>
            <a:endParaRPr sz="800" dirty="0">
              <a:latin typeface="Cambria"/>
              <a:cs typeface="Cambria"/>
            </a:endParaRPr>
          </a:p>
          <a:p>
            <a:pPr marL="322580" algn="ctr">
              <a:lnSpc>
                <a:spcPct val="100000"/>
              </a:lnSpc>
              <a:spcBef>
                <a:spcPts val="380"/>
              </a:spcBef>
            </a:pPr>
            <a:r>
              <a:rPr sz="750" spc="5" dirty="0">
                <a:solidFill>
                  <a:srgbClr val="00A1E4"/>
                </a:solidFill>
                <a:latin typeface="Tahoma"/>
                <a:cs typeface="Tahoma"/>
              </a:rPr>
              <a:t>200</a:t>
            </a:r>
            <a:endParaRPr sz="750" dirty="0">
              <a:latin typeface="Tahoma"/>
              <a:cs typeface="Tahoma"/>
            </a:endParaRPr>
          </a:p>
          <a:p>
            <a:pPr marL="229235" algn="ctr">
              <a:lnSpc>
                <a:spcPct val="100000"/>
              </a:lnSpc>
              <a:spcBef>
                <a:spcPts val="165"/>
              </a:spcBef>
              <a:tabLst>
                <a:tab pos="1821814" algn="l"/>
              </a:tabLst>
            </a:pPr>
            <a:r>
              <a:rPr sz="750" spc="5" dirty="0">
                <a:solidFill>
                  <a:srgbClr val="00A1E4"/>
                </a:solidFill>
                <a:latin typeface="Tahoma"/>
                <a:cs typeface="Tahoma"/>
              </a:rPr>
              <a:t>18	10</a:t>
            </a:r>
            <a:endParaRPr sz="750" dirty="0">
              <a:latin typeface="Tahoma"/>
              <a:cs typeface="Tahoma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3891898" y="10031304"/>
            <a:ext cx="46482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900" spc="-5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Tahoma"/>
                <a:cs typeface="Tahoma"/>
              </a:rPr>
              <a:t>x</a:t>
            </a:r>
            <a:r>
              <a:rPr sz="900" spc="-8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00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sz="90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2489264" y="9902339"/>
            <a:ext cx="133350" cy="132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0A1E4"/>
                </a:solidFill>
                <a:latin typeface="Tahoma"/>
                <a:cs typeface="Tahoma"/>
              </a:rPr>
              <a:t>36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2038734" y="9481897"/>
            <a:ext cx="97853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ct val="100000"/>
              </a:lnSpc>
              <a:tabLst>
                <a:tab pos="331470" algn="l"/>
                <a:tab pos="594995" algn="l"/>
                <a:tab pos="859155" algn="l"/>
              </a:tabLst>
            </a:pPr>
            <a:r>
              <a:rPr sz="750" spc="5" dirty="0">
                <a:solidFill>
                  <a:srgbClr val="00A1E4"/>
                </a:solidFill>
                <a:latin typeface="Tahoma"/>
                <a:cs typeface="Tahoma"/>
              </a:rPr>
              <a:t>50	46	46	46</a:t>
            </a:r>
            <a:endParaRPr sz="750">
              <a:latin typeface="Tahoma"/>
              <a:cs typeface="Tahoma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750" spc="5" dirty="0">
                <a:solidFill>
                  <a:srgbClr val="00A1E4"/>
                </a:solidFill>
                <a:latin typeface="Tahoma"/>
                <a:cs typeface="Tahoma"/>
              </a:rPr>
              <a:t>33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3252052" y="9688200"/>
            <a:ext cx="13208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solidFill>
                  <a:srgbClr val="00A1E4"/>
                </a:solidFill>
                <a:latin typeface="Tahoma"/>
                <a:cs typeface="Tahoma"/>
              </a:rPr>
              <a:t>20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3095273" y="9858275"/>
            <a:ext cx="133350" cy="132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solidFill>
                  <a:srgbClr val="00A1E4"/>
                </a:solidFill>
                <a:latin typeface="Tahoma"/>
                <a:cs typeface="Tahoma"/>
              </a:rPr>
              <a:t>56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6222166" y="9838921"/>
            <a:ext cx="27813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37" baseline="-31746" dirty="0">
                <a:solidFill>
                  <a:srgbClr val="00A1E4"/>
                </a:solidFill>
                <a:latin typeface="Tahoma"/>
                <a:cs typeface="Tahoma"/>
              </a:rPr>
              <a:t>36 </a:t>
            </a:r>
            <a:r>
              <a:rPr sz="1050" spc="-142" baseline="-31746" dirty="0">
                <a:solidFill>
                  <a:srgbClr val="00A1E4"/>
                </a:solidFill>
                <a:latin typeface="Tahoma"/>
                <a:cs typeface="Tahoma"/>
              </a:rPr>
              <a:t> </a:t>
            </a:r>
            <a:r>
              <a:rPr sz="700" spc="25" dirty="0">
                <a:solidFill>
                  <a:srgbClr val="00A1E4"/>
                </a:solidFill>
                <a:latin typeface="Tahoma"/>
                <a:cs typeface="Tahoma"/>
              </a:rPr>
              <a:t>56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5291882" y="9734043"/>
            <a:ext cx="1301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00A1E4"/>
                </a:solidFill>
                <a:latin typeface="Tahoma"/>
                <a:cs typeface="Tahoma"/>
              </a:rPr>
              <a:t>33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6357717" y="9123921"/>
            <a:ext cx="126364" cy="149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6,5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6357832" y="9455346"/>
            <a:ext cx="126364" cy="149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00A1E4"/>
                </a:solidFill>
                <a:latin typeface="Tahoma"/>
                <a:cs typeface="Tahoma"/>
              </a:rPr>
              <a:t>6,5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6509384" y="9677063"/>
            <a:ext cx="13017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5" dirty="0">
                <a:solidFill>
                  <a:srgbClr val="00A1E4"/>
                </a:solidFill>
                <a:latin typeface="Tahoma"/>
                <a:cs typeface="Tahoma"/>
              </a:rPr>
              <a:t>20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6869187" y="10334053"/>
            <a:ext cx="825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Humnst777 Lt BT"/>
                <a:cs typeface="Humnst777 Lt BT"/>
              </a:rPr>
              <a:t>5</a:t>
            </a:r>
            <a:endParaRPr sz="800">
              <a:latin typeface="Humnst777 Lt BT"/>
              <a:cs typeface="Humnst777 Lt B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30" y="0"/>
            <a:ext cx="0" cy="10681970"/>
          </a:xfrm>
          <a:custGeom>
            <a:avLst/>
            <a:gdLst/>
            <a:ahLst/>
            <a:cxnLst/>
            <a:rect l="l" t="t" r="r" b="b"/>
            <a:pathLst>
              <a:path h="10681970">
                <a:moveTo>
                  <a:pt x="0" y="0"/>
                </a:moveTo>
                <a:lnTo>
                  <a:pt x="0" y="10681920"/>
                </a:lnTo>
              </a:path>
            </a:pathLst>
          </a:custGeom>
          <a:ln w="6350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97" y="8642873"/>
            <a:ext cx="7075805" cy="1804670"/>
          </a:xfrm>
          <a:custGeom>
            <a:avLst/>
            <a:gdLst/>
            <a:ahLst/>
            <a:cxnLst/>
            <a:rect l="l" t="t" r="r" b="b"/>
            <a:pathLst>
              <a:path w="7075805" h="1804670">
                <a:moveTo>
                  <a:pt x="0" y="1804441"/>
                </a:moveTo>
                <a:lnTo>
                  <a:pt x="7075605" y="1804441"/>
                </a:lnTo>
                <a:lnTo>
                  <a:pt x="7075605" y="0"/>
                </a:lnTo>
                <a:lnTo>
                  <a:pt x="0" y="0"/>
                </a:lnTo>
                <a:lnTo>
                  <a:pt x="0" y="1804441"/>
                </a:lnTo>
                <a:close/>
              </a:path>
            </a:pathLst>
          </a:custGeom>
          <a:solidFill>
            <a:srgbClr val="3A6E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407" y="8778878"/>
            <a:ext cx="1170406" cy="1015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661" y="10205316"/>
            <a:ext cx="1072095" cy="131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1704" y="1649859"/>
            <a:ext cx="198120" cy="5915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ASSA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ABLOY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Italia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S.p.A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si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riserva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apportare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qualunque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momento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senza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preavviso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modifiche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necessarie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per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migliorare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ed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evolvere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le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caratteristiche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dei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propri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prodotti.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Fotografie,</a:t>
            </a:r>
            <a:r>
              <a:rPr sz="60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illustrazioni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descrizioni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sono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da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ritenersi</a:t>
            </a:r>
            <a:r>
              <a:rPr sz="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indicative.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ts val="710"/>
              </a:lnSpc>
            </a:pP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ASSA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ABLOY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Italia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S.p.A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reservers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right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any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without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notice,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necessary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modifications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order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improve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evolve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characteristics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their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products.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Photographs,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illustrations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descriptions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ought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considered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sz="600" i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i="1" dirty="0">
                <a:solidFill>
                  <a:srgbClr val="231F20"/>
                </a:solidFill>
                <a:latin typeface="Calibri"/>
                <a:cs typeface="Calibri"/>
              </a:rPr>
              <a:t>indicative.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9261" y="7717228"/>
            <a:ext cx="125730" cy="766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Calibri"/>
                <a:cs typeface="Calibri"/>
              </a:rPr>
              <a:t>H001E11</a:t>
            </a:r>
            <a:r>
              <a:rPr sz="7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7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31F20"/>
                </a:solidFill>
                <a:latin typeface="Calibri"/>
                <a:cs typeface="Calibri"/>
              </a:rPr>
              <a:t>06-2011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7227" y="9200822"/>
            <a:ext cx="779145" cy="58419"/>
          </a:xfrm>
          <a:custGeom>
            <a:avLst/>
            <a:gdLst/>
            <a:ahLst/>
            <a:cxnLst/>
            <a:rect l="l" t="t" r="r" b="b"/>
            <a:pathLst>
              <a:path w="779145" h="58420">
                <a:moveTo>
                  <a:pt x="778562" y="31967"/>
                </a:moveTo>
                <a:lnTo>
                  <a:pt x="772491" y="31967"/>
                </a:lnTo>
                <a:lnTo>
                  <a:pt x="772491" y="57861"/>
                </a:lnTo>
                <a:lnTo>
                  <a:pt x="778548" y="57886"/>
                </a:lnTo>
                <a:lnTo>
                  <a:pt x="778562" y="31967"/>
                </a:lnTo>
                <a:close/>
              </a:path>
              <a:path w="779145" h="58420">
                <a:moveTo>
                  <a:pt x="0" y="0"/>
                </a:moveTo>
                <a:lnTo>
                  <a:pt x="0" y="32792"/>
                </a:lnTo>
                <a:lnTo>
                  <a:pt x="4585" y="31967"/>
                </a:lnTo>
                <a:lnTo>
                  <a:pt x="778562" y="31967"/>
                </a:lnTo>
                <a:lnTo>
                  <a:pt x="779565" y="25947"/>
                </a:lnTo>
                <a:lnTo>
                  <a:pt x="6033" y="25947"/>
                </a:lnTo>
                <a:lnTo>
                  <a:pt x="6033" y="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6589" y="9292910"/>
            <a:ext cx="719455" cy="99060"/>
          </a:xfrm>
          <a:custGeom>
            <a:avLst/>
            <a:gdLst/>
            <a:ahLst/>
            <a:cxnLst/>
            <a:rect l="l" t="t" r="r" b="b"/>
            <a:pathLst>
              <a:path w="719454" h="99059">
                <a:moveTo>
                  <a:pt x="629069" y="84785"/>
                </a:moveTo>
                <a:lnTo>
                  <a:pt x="562954" y="84785"/>
                </a:lnTo>
                <a:lnTo>
                  <a:pt x="572424" y="92555"/>
                </a:lnTo>
                <a:lnTo>
                  <a:pt x="584316" y="97420"/>
                </a:lnTo>
                <a:lnTo>
                  <a:pt x="602879" y="96360"/>
                </a:lnTo>
                <a:lnTo>
                  <a:pt x="617696" y="92036"/>
                </a:lnTo>
                <a:lnTo>
                  <a:pt x="628958" y="84917"/>
                </a:lnTo>
                <a:lnTo>
                  <a:pt x="629069" y="84785"/>
                </a:lnTo>
                <a:close/>
              </a:path>
              <a:path w="719454" h="99059">
                <a:moveTo>
                  <a:pt x="523431" y="2311"/>
                </a:moveTo>
                <a:lnTo>
                  <a:pt x="502679" y="2311"/>
                </a:lnTo>
                <a:lnTo>
                  <a:pt x="502679" y="96761"/>
                </a:lnTo>
                <a:lnTo>
                  <a:pt x="562954" y="96761"/>
                </a:lnTo>
                <a:lnTo>
                  <a:pt x="562954" y="84785"/>
                </a:lnTo>
                <a:lnTo>
                  <a:pt x="629069" y="84785"/>
                </a:lnTo>
                <a:lnTo>
                  <a:pt x="631842" y="81470"/>
                </a:lnTo>
                <a:lnTo>
                  <a:pt x="596977" y="81470"/>
                </a:lnTo>
                <a:lnTo>
                  <a:pt x="588963" y="79133"/>
                </a:lnTo>
                <a:lnTo>
                  <a:pt x="523431" y="79133"/>
                </a:lnTo>
                <a:lnTo>
                  <a:pt x="523431" y="2311"/>
                </a:lnTo>
                <a:close/>
              </a:path>
              <a:path w="719454" h="99059">
                <a:moveTo>
                  <a:pt x="652195" y="2298"/>
                </a:moveTo>
                <a:lnTo>
                  <a:pt x="628752" y="2298"/>
                </a:lnTo>
                <a:lnTo>
                  <a:pt x="663550" y="59829"/>
                </a:lnTo>
                <a:lnTo>
                  <a:pt x="663550" y="96748"/>
                </a:lnTo>
                <a:lnTo>
                  <a:pt x="684315" y="96748"/>
                </a:lnTo>
                <a:lnTo>
                  <a:pt x="684315" y="60375"/>
                </a:lnTo>
                <a:lnTo>
                  <a:pt x="696913" y="39498"/>
                </a:lnTo>
                <a:lnTo>
                  <a:pt x="674269" y="39498"/>
                </a:lnTo>
                <a:lnTo>
                  <a:pt x="652195" y="2298"/>
                </a:lnTo>
                <a:close/>
              </a:path>
              <a:path w="719454" h="99059">
                <a:moveTo>
                  <a:pt x="633351" y="18248"/>
                </a:moveTo>
                <a:lnTo>
                  <a:pt x="590144" y="18248"/>
                </a:lnTo>
                <a:lnTo>
                  <a:pt x="607121" y="21003"/>
                </a:lnTo>
                <a:lnTo>
                  <a:pt x="617232" y="29271"/>
                </a:lnTo>
                <a:lnTo>
                  <a:pt x="621878" y="41086"/>
                </a:lnTo>
                <a:lnTo>
                  <a:pt x="620799" y="58500"/>
                </a:lnTo>
                <a:lnTo>
                  <a:pt x="616060" y="71535"/>
                </a:lnTo>
                <a:lnTo>
                  <a:pt x="607252" y="79411"/>
                </a:lnTo>
                <a:lnTo>
                  <a:pt x="596977" y="81470"/>
                </a:lnTo>
                <a:lnTo>
                  <a:pt x="631842" y="81470"/>
                </a:lnTo>
                <a:lnTo>
                  <a:pt x="636860" y="75473"/>
                </a:lnTo>
                <a:lnTo>
                  <a:pt x="641593" y="64172"/>
                </a:lnTo>
                <a:lnTo>
                  <a:pt x="643350" y="51485"/>
                </a:lnTo>
                <a:lnTo>
                  <a:pt x="641661" y="36047"/>
                </a:lnTo>
                <a:lnTo>
                  <a:pt x="636702" y="22715"/>
                </a:lnTo>
                <a:lnTo>
                  <a:pt x="633351" y="18248"/>
                </a:lnTo>
                <a:close/>
              </a:path>
              <a:path w="719454" h="99059">
                <a:moveTo>
                  <a:pt x="596926" y="0"/>
                </a:moveTo>
                <a:lnTo>
                  <a:pt x="560082" y="17705"/>
                </a:lnTo>
                <a:lnTo>
                  <a:pt x="550733" y="44186"/>
                </a:lnTo>
                <a:lnTo>
                  <a:pt x="551576" y="58500"/>
                </a:lnTo>
                <a:lnTo>
                  <a:pt x="551696" y="59829"/>
                </a:lnTo>
                <a:lnTo>
                  <a:pt x="554663" y="71339"/>
                </a:lnTo>
                <a:lnTo>
                  <a:pt x="523431" y="79133"/>
                </a:lnTo>
                <a:lnTo>
                  <a:pt x="588963" y="79133"/>
                </a:lnTo>
                <a:lnTo>
                  <a:pt x="582786" y="77332"/>
                </a:lnTo>
                <a:lnTo>
                  <a:pt x="574532" y="66852"/>
                </a:lnTo>
                <a:lnTo>
                  <a:pt x="571359" y="52929"/>
                </a:lnTo>
                <a:lnTo>
                  <a:pt x="573155" y="37138"/>
                </a:lnTo>
                <a:lnTo>
                  <a:pt x="579199" y="24989"/>
                </a:lnTo>
                <a:lnTo>
                  <a:pt x="590144" y="18248"/>
                </a:lnTo>
                <a:lnTo>
                  <a:pt x="633351" y="18248"/>
                </a:lnTo>
                <a:lnTo>
                  <a:pt x="628664" y="11999"/>
                </a:lnTo>
                <a:lnTo>
                  <a:pt x="617740" y="4409"/>
                </a:lnTo>
                <a:lnTo>
                  <a:pt x="604124" y="456"/>
                </a:lnTo>
                <a:lnTo>
                  <a:pt x="596926" y="0"/>
                </a:lnTo>
                <a:close/>
              </a:path>
              <a:path w="719454" h="99059">
                <a:moveTo>
                  <a:pt x="719367" y="2287"/>
                </a:moveTo>
                <a:lnTo>
                  <a:pt x="696195" y="2311"/>
                </a:lnTo>
                <a:lnTo>
                  <a:pt x="674269" y="39498"/>
                </a:lnTo>
                <a:lnTo>
                  <a:pt x="696913" y="39498"/>
                </a:lnTo>
                <a:lnTo>
                  <a:pt x="719367" y="2287"/>
                </a:lnTo>
                <a:close/>
              </a:path>
              <a:path w="719454" h="99059">
                <a:moveTo>
                  <a:pt x="387809" y="2311"/>
                </a:moveTo>
                <a:lnTo>
                  <a:pt x="366466" y="2324"/>
                </a:lnTo>
                <a:lnTo>
                  <a:pt x="330659" y="96761"/>
                </a:lnTo>
                <a:lnTo>
                  <a:pt x="351719" y="96748"/>
                </a:lnTo>
                <a:lnTo>
                  <a:pt x="359107" y="75717"/>
                </a:lnTo>
                <a:lnTo>
                  <a:pt x="415268" y="75717"/>
                </a:lnTo>
                <a:lnTo>
                  <a:pt x="409487" y="60262"/>
                </a:lnTo>
                <a:lnTo>
                  <a:pt x="364516" y="60262"/>
                </a:lnTo>
                <a:lnTo>
                  <a:pt x="376810" y="25577"/>
                </a:lnTo>
                <a:lnTo>
                  <a:pt x="396513" y="25577"/>
                </a:lnTo>
                <a:lnTo>
                  <a:pt x="387809" y="2311"/>
                </a:lnTo>
                <a:close/>
              </a:path>
              <a:path w="719454" h="99059">
                <a:moveTo>
                  <a:pt x="415268" y="75717"/>
                </a:moveTo>
                <a:lnTo>
                  <a:pt x="394450" y="75717"/>
                </a:lnTo>
                <a:lnTo>
                  <a:pt x="401576" y="96748"/>
                </a:lnTo>
                <a:lnTo>
                  <a:pt x="466307" y="96761"/>
                </a:lnTo>
                <a:lnTo>
                  <a:pt x="480759" y="94525"/>
                </a:lnTo>
                <a:lnTo>
                  <a:pt x="488802" y="89764"/>
                </a:lnTo>
                <a:lnTo>
                  <a:pt x="420523" y="89764"/>
                </a:lnTo>
                <a:lnTo>
                  <a:pt x="415268" y="75717"/>
                </a:lnTo>
                <a:close/>
              </a:path>
              <a:path w="719454" h="99059">
                <a:moveTo>
                  <a:pt x="465123" y="2311"/>
                </a:moveTo>
                <a:lnTo>
                  <a:pt x="420498" y="2324"/>
                </a:lnTo>
                <a:lnTo>
                  <a:pt x="420523" y="89764"/>
                </a:lnTo>
                <a:lnTo>
                  <a:pt x="488802" y="89764"/>
                </a:lnTo>
                <a:lnTo>
                  <a:pt x="492434" y="87614"/>
                </a:lnTo>
                <a:lnTo>
                  <a:pt x="496283" y="80570"/>
                </a:lnTo>
                <a:lnTo>
                  <a:pt x="441288" y="80570"/>
                </a:lnTo>
                <a:lnTo>
                  <a:pt x="441288" y="54622"/>
                </a:lnTo>
                <a:lnTo>
                  <a:pt x="493962" y="54611"/>
                </a:lnTo>
                <a:lnTo>
                  <a:pt x="490548" y="49489"/>
                </a:lnTo>
                <a:lnTo>
                  <a:pt x="482283" y="45402"/>
                </a:lnTo>
                <a:lnTo>
                  <a:pt x="490513" y="41402"/>
                </a:lnTo>
                <a:lnTo>
                  <a:pt x="491143" y="40513"/>
                </a:lnTo>
                <a:lnTo>
                  <a:pt x="441288" y="40488"/>
                </a:lnTo>
                <a:lnTo>
                  <a:pt x="441288" y="18389"/>
                </a:lnTo>
                <a:lnTo>
                  <a:pt x="493137" y="18389"/>
                </a:lnTo>
                <a:lnTo>
                  <a:pt x="491326" y="11812"/>
                </a:lnTo>
                <a:lnTo>
                  <a:pt x="480865" y="4465"/>
                </a:lnTo>
                <a:lnTo>
                  <a:pt x="465123" y="2311"/>
                </a:lnTo>
                <a:close/>
              </a:path>
              <a:path w="719454" h="99059">
                <a:moveTo>
                  <a:pt x="493962" y="54611"/>
                </a:moveTo>
                <a:lnTo>
                  <a:pt x="472784" y="54611"/>
                </a:lnTo>
                <a:lnTo>
                  <a:pt x="478880" y="58470"/>
                </a:lnTo>
                <a:lnTo>
                  <a:pt x="478867" y="77914"/>
                </a:lnTo>
                <a:lnTo>
                  <a:pt x="471717" y="80556"/>
                </a:lnTo>
                <a:lnTo>
                  <a:pt x="441288" y="80570"/>
                </a:lnTo>
                <a:lnTo>
                  <a:pt x="496283" y="80570"/>
                </a:lnTo>
                <a:lnTo>
                  <a:pt x="498985" y="75624"/>
                </a:lnTo>
                <a:lnTo>
                  <a:pt x="497186" y="59448"/>
                </a:lnTo>
                <a:lnTo>
                  <a:pt x="493962" y="54611"/>
                </a:lnTo>
                <a:close/>
              </a:path>
              <a:path w="719454" h="99059">
                <a:moveTo>
                  <a:pt x="396513" y="25577"/>
                </a:moveTo>
                <a:lnTo>
                  <a:pt x="377089" y="25577"/>
                </a:lnTo>
                <a:lnTo>
                  <a:pt x="388989" y="60262"/>
                </a:lnTo>
                <a:lnTo>
                  <a:pt x="409487" y="60262"/>
                </a:lnTo>
                <a:lnTo>
                  <a:pt x="396513" y="25577"/>
                </a:lnTo>
                <a:close/>
              </a:path>
              <a:path w="719454" h="99059">
                <a:moveTo>
                  <a:pt x="493137" y="18389"/>
                </a:moveTo>
                <a:lnTo>
                  <a:pt x="468123" y="18389"/>
                </a:lnTo>
                <a:lnTo>
                  <a:pt x="475019" y="20245"/>
                </a:lnTo>
                <a:lnTo>
                  <a:pt x="475019" y="37185"/>
                </a:lnTo>
                <a:lnTo>
                  <a:pt x="469558" y="40513"/>
                </a:lnTo>
                <a:lnTo>
                  <a:pt x="491143" y="40513"/>
                </a:lnTo>
                <a:lnTo>
                  <a:pt x="495110" y="34912"/>
                </a:lnTo>
                <a:lnTo>
                  <a:pt x="495115" y="25577"/>
                </a:lnTo>
                <a:lnTo>
                  <a:pt x="493137" y="18389"/>
                </a:lnTo>
                <a:close/>
              </a:path>
              <a:path w="719454" h="99059">
                <a:moveTo>
                  <a:pt x="246523" y="87669"/>
                </a:moveTo>
                <a:lnTo>
                  <a:pt x="152650" y="87669"/>
                </a:lnTo>
                <a:lnTo>
                  <a:pt x="163462" y="92607"/>
                </a:lnTo>
                <a:lnTo>
                  <a:pt x="175681" y="96597"/>
                </a:lnTo>
                <a:lnTo>
                  <a:pt x="188889" y="98781"/>
                </a:lnTo>
                <a:lnTo>
                  <a:pt x="205526" y="97549"/>
                </a:lnTo>
                <a:lnTo>
                  <a:pt x="217408" y="93775"/>
                </a:lnTo>
                <a:lnTo>
                  <a:pt x="225495" y="87871"/>
                </a:lnTo>
                <a:lnTo>
                  <a:pt x="246452" y="87871"/>
                </a:lnTo>
                <a:lnTo>
                  <a:pt x="246523" y="87669"/>
                </a:lnTo>
                <a:close/>
              </a:path>
              <a:path w="719454" h="99059">
                <a:moveTo>
                  <a:pt x="152299" y="87909"/>
                </a:moveTo>
                <a:lnTo>
                  <a:pt x="89155" y="87909"/>
                </a:lnTo>
                <a:lnTo>
                  <a:pt x="99412" y="94800"/>
                </a:lnTo>
                <a:lnTo>
                  <a:pt x="112025" y="98366"/>
                </a:lnTo>
                <a:lnTo>
                  <a:pt x="130634" y="97348"/>
                </a:lnTo>
                <a:lnTo>
                  <a:pt x="143886" y="93638"/>
                </a:lnTo>
                <a:lnTo>
                  <a:pt x="152299" y="87909"/>
                </a:lnTo>
                <a:close/>
              </a:path>
              <a:path w="719454" h="99059">
                <a:moveTo>
                  <a:pt x="306924" y="75642"/>
                </a:moveTo>
                <a:lnTo>
                  <a:pt x="286082" y="75642"/>
                </a:lnTo>
                <a:lnTo>
                  <a:pt x="293244" y="96761"/>
                </a:lnTo>
                <a:lnTo>
                  <a:pt x="314834" y="96761"/>
                </a:lnTo>
                <a:lnTo>
                  <a:pt x="306924" y="75642"/>
                </a:lnTo>
                <a:close/>
              </a:path>
              <a:path w="719454" h="99059">
                <a:moveTo>
                  <a:pt x="57089" y="2298"/>
                </a:moveTo>
                <a:lnTo>
                  <a:pt x="35852" y="2298"/>
                </a:lnTo>
                <a:lnTo>
                  <a:pt x="0" y="96748"/>
                </a:lnTo>
                <a:lnTo>
                  <a:pt x="21043" y="96748"/>
                </a:lnTo>
                <a:lnTo>
                  <a:pt x="28435" y="75717"/>
                </a:lnTo>
                <a:lnTo>
                  <a:pt x="105589" y="75704"/>
                </a:lnTo>
                <a:lnTo>
                  <a:pt x="100971" y="69546"/>
                </a:lnTo>
                <a:lnTo>
                  <a:pt x="80747" y="65393"/>
                </a:lnTo>
                <a:lnTo>
                  <a:pt x="78813" y="60236"/>
                </a:lnTo>
                <a:lnTo>
                  <a:pt x="33846" y="60236"/>
                </a:lnTo>
                <a:lnTo>
                  <a:pt x="46164" y="25577"/>
                </a:lnTo>
                <a:lnTo>
                  <a:pt x="65818" y="25577"/>
                </a:lnTo>
                <a:lnTo>
                  <a:pt x="57089" y="2298"/>
                </a:lnTo>
                <a:close/>
              </a:path>
              <a:path w="719454" h="99059">
                <a:moveTo>
                  <a:pt x="105589" y="75704"/>
                </a:moveTo>
                <a:lnTo>
                  <a:pt x="63779" y="75704"/>
                </a:lnTo>
                <a:lnTo>
                  <a:pt x="70916" y="96748"/>
                </a:lnTo>
                <a:lnTo>
                  <a:pt x="92481" y="96748"/>
                </a:lnTo>
                <a:lnTo>
                  <a:pt x="89155" y="87909"/>
                </a:lnTo>
                <a:lnTo>
                  <a:pt x="152299" y="87909"/>
                </a:lnTo>
                <a:lnTo>
                  <a:pt x="152650" y="87669"/>
                </a:lnTo>
                <a:lnTo>
                  <a:pt x="246523" y="87669"/>
                </a:lnTo>
                <a:lnTo>
                  <a:pt x="248228" y="82804"/>
                </a:lnTo>
                <a:lnTo>
                  <a:pt x="123404" y="82791"/>
                </a:lnTo>
                <a:lnTo>
                  <a:pt x="108626" y="79755"/>
                </a:lnTo>
                <a:lnTo>
                  <a:pt x="105589" y="75704"/>
                </a:lnTo>
                <a:close/>
              </a:path>
              <a:path w="719454" h="99059">
                <a:moveTo>
                  <a:pt x="246452" y="87871"/>
                </a:moveTo>
                <a:lnTo>
                  <a:pt x="225495" y="87871"/>
                </a:lnTo>
                <a:lnTo>
                  <a:pt x="222302" y="96735"/>
                </a:lnTo>
                <a:lnTo>
                  <a:pt x="243347" y="96735"/>
                </a:lnTo>
                <a:lnTo>
                  <a:pt x="246452" y="87871"/>
                </a:lnTo>
                <a:close/>
              </a:path>
              <a:path w="719454" h="99059">
                <a:moveTo>
                  <a:pt x="154039" y="16167"/>
                </a:moveTo>
                <a:lnTo>
                  <a:pt x="111404" y="16167"/>
                </a:lnTo>
                <a:lnTo>
                  <a:pt x="127953" y="16205"/>
                </a:lnTo>
                <a:lnTo>
                  <a:pt x="135980" y="19062"/>
                </a:lnTo>
                <a:lnTo>
                  <a:pt x="136678" y="30429"/>
                </a:lnTo>
                <a:lnTo>
                  <a:pt x="156692" y="30429"/>
                </a:lnTo>
                <a:lnTo>
                  <a:pt x="161524" y="43479"/>
                </a:lnTo>
                <a:lnTo>
                  <a:pt x="172048" y="51132"/>
                </a:lnTo>
                <a:lnTo>
                  <a:pt x="191443" y="56685"/>
                </a:lnTo>
                <a:lnTo>
                  <a:pt x="204755" y="61230"/>
                </a:lnTo>
                <a:lnTo>
                  <a:pt x="211762" y="66704"/>
                </a:lnTo>
                <a:lnTo>
                  <a:pt x="212851" y="80671"/>
                </a:lnTo>
                <a:lnTo>
                  <a:pt x="201739" y="82791"/>
                </a:lnTo>
                <a:lnTo>
                  <a:pt x="194450" y="82804"/>
                </a:lnTo>
                <a:lnTo>
                  <a:pt x="248232" y="82791"/>
                </a:lnTo>
                <a:lnTo>
                  <a:pt x="250737" y="75642"/>
                </a:lnTo>
                <a:lnTo>
                  <a:pt x="306924" y="75642"/>
                </a:lnTo>
                <a:lnTo>
                  <a:pt x="304308" y="68656"/>
                </a:lnTo>
                <a:lnTo>
                  <a:pt x="232919" y="68656"/>
                </a:lnTo>
                <a:lnTo>
                  <a:pt x="227467" y="52718"/>
                </a:lnTo>
                <a:lnTo>
                  <a:pt x="215945" y="44582"/>
                </a:lnTo>
                <a:lnTo>
                  <a:pt x="205537" y="41318"/>
                </a:lnTo>
                <a:lnTo>
                  <a:pt x="185090" y="35691"/>
                </a:lnTo>
                <a:lnTo>
                  <a:pt x="177465" y="30765"/>
                </a:lnTo>
                <a:lnTo>
                  <a:pt x="176980" y="23041"/>
                </a:lnTo>
                <a:lnTo>
                  <a:pt x="157186" y="23041"/>
                </a:lnTo>
                <a:lnTo>
                  <a:pt x="154039" y="16167"/>
                </a:lnTo>
                <a:close/>
              </a:path>
              <a:path w="719454" h="99059">
                <a:moveTo>
                  <a:pt x="127130" y="555"/>
                </a:moveTo>
                <a:lnTo>
                  <a:pt x="110138" y="1919"/>
                </a:lnTo>
                <a:lnTo>
                  <a:pt x="96593" y="6757"/>
                </a:lnTo>
                <a:lnTo>
                  <a:pt x="87455" y="15087"/>
                </a:lnTo>
                <a:lnTo>
                  <a:pt x="83688" y="26926"/>
                </a:lnTo>
                <a:lnTo>
                  <a:pt x="87456" y="41559"/>
                </a:lnTo>
                <a:lnTo>
                  <a:pt x="97027" y="50102"/>
                </a:lnTo>
                <a:lnTo>
                  <a:pt x="109676" y="54898"/>
                </a:lnTo>
                <a:lnTo>
                  <a:pt x="126106" y="59152"/>
                </a:lnTo>
                <a:lnTo>
                  <a:pt x="137218" y="64670"/>
                </a:lnTo>
                <a:lnTo>
                  <a:pt x="133893" y="79078"/>
                </a:lnTo>
                <a:lnTo>
                  <a:pt x="123429" y="82796"/>
                </a:lnTo>
                <a:lnTo>
                  <a:pt x="194420" y="82796"/>
                </a:lnTo>
                <a:lnTo>
                  <a:pt x="180636" y="79352"/>
                </a:lnTo>
                <a:lnTo>
                  <a:pt x="173662" y="67847"/>
                </a:lnTo>
                <a:lnTo>
                  <a:pt x="159754" y="65366"/>
                </a:lnTo>
                <a:lnTo>
                  <a:pt x="152735" y="50889"/>
                </a:lnTo>
                <a:lnTo>
                  <a:pt x="140817" y="43766"/>
                </a:lnTo>
                <a:lnTo>
                  <a:pt x="117837" y="37476"/>
                </a:lnTo>
                <a:lnTo>
                  <a:pt x="106918" y="33153"/>
                </a:lnTo>
                <a:lnTo>
                  <a:pt x="103798" y="28240"/>
                </a:lnTo>
                <a:lnTo>
                  <a:pt x="103864" y="18910"/>
                </a:lnTo>
                <a:lnTo>
                  <a:pt x="111404" y="16167"/>
                </a:lnTo>
                <a:lnTo>
                  <a:pt x="154039" y="16167"/>
                </a:lnTo>
                <a:lnTo>
                  <a:pt x="152099" y="11928"/>
                </a:lnTo>
                <a:lnTo>
                  <a:pt x="141443" y="4397"/>
                </a:lnTo>
                <a:lnTo>
                  <a:pt x="127130" y="555"/>
                </a:lnTo>
                <a:close/>
              </a:path>
              <a:path w="719454" h="99059">
                <a:moveTo>
                  <a:pt x="279452" y="2287"/>
                </a:moveTo>
                <a:lnTo>
                  <a:pt x="258124" y="2298"/>
                </a:lnTo>
                <a:lnTo>
                  <a:pt x="232919" y="68656"/>
                </a:lnTo>
                <a:lnTo>
                  <a:pt x="304308" y="68656"/>
                </a:lnTo>
                <a:lnTo>
                  <a:pt x="301126" y="60159"/>
                </a:lnTo>
                <a:lnTo>
                  <a:pt x="256160" y="60159"/>
                </a:lnTo>
                <a:lnTo>
                  <a:pt x="268466" y="25501"/>
                </a:lnTo>
                <a:lnTo>
                  <a:pt x="288146" y="25501"/>
                </a:lnTo>
                <a:lnTo>
                  <a:pt x="279452" y="2287"/>
                </a:lnTo>
                <a:close/>
              </a:path>
              <a:path w="719454" h="99059">
                <a:moveTo>
                  <a:pt x="65818" y="25577"/>
                </a:moveTo>
                <a:lnTo>
                  <a:pt x="46419" y="25577"/>
                </a:lnTo>
                <a:lnTo>
                  <a:pt x="58319" y="60236"/>
                </a:lnTo>
                <a:lnTo>
                  <a:pt x="78813" y="60236"/>
                </a:lnTo>
                <a:lnTo>
                  <a:pt x="65818" y="25577"/>
                </a:lnTo>
                <a:close/>
              </a:path>
              <a:path w="719454" h="99059">
                <a:moveTo>
                  <a:pt x="288146" y="25501"/>
                </a:moveTo>
                <a:lnTo>
                  <a:pt x="268747" y="25501"/>
                </a:lnTo>
                <a:lnTo>
                  <a:pt x="280671" y="60159"/>
                </a:lnTo>
                <a:lnTo>
                  <a:pt x="301126" y="60159"/>
                </a:lnTo>
                <a:lnTo>
                  <a:pt x="288146" y="25501"/>
                </a:lnTo>
                <a:close/>
              </a:path>
              <a:path w="719454" h="99059">
                <a:moveTo>
                  <a:pt x="226389" y="16154"/>
                </a:moveTo>
                <a:lnTo>
                  <a:pt x="200952" y="16154"/>
                </a:lnTo>
                <a:lnTo>
                  <a:pt x="208993" y="19062"/>
                </a:lnTo>
                <a:lnTo>
                  <a:pt x="209652" y="30403"/>
                </a:lnTo>
                <a:lnTo>
                  <a:pt x="229769" y="30403"/>
                </a:lnTo>
                <a:lnTo>
                  <a:pt x="226389" y="16154"/>
                </a:lnTo>
                <a:close/>
              </a:path>
              <a:path w="719454" h="99059">
                <a:moveTo>
                  <a:pt x="204258" y="1248"/>
                </a:moveTo>
                <a:lnTo>
                  <a:pt x="186142" y="1996"/>
                </a:lnTo>
                <a:lnTo>
                  <a:pt x="171966" y="5902"/>
                </a:lnTo>
                <a:lnTo>
                  <a:pt x="162168" y="12929"/>
                </a:lnTo>
                <a:lnTo>
                  <a:pt x="157186" y="23041"/>
                </a:lnTo>
                <a:lnTo>
                  <a:pt x="176980" y="23041"/>
                </a:lnTo>
                <a:lnTo>
                  <a:pt x="176721" y="18910"/>
                </a:lnTo>
                <a:lnTo>
                  <a:pt x="184379" y="16154"/>
                </a:lnTo>
                <a:lnTo>
                  <a:pt x="226389" y="16154"/>
                </a:lnTo>
                <a:lnTo>
                  <a:pt x="226332" y="15914"/>
                </a:lnTo>
                <a:lnTo>
                  <a:pt x="217239" y="6363"/>
                </a:lnTo>
                <a:lnTo>
                  <a:pt x="204258" y="1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0461" y="8774267"/>
            <a:ext cx="711835" cy="420370"/>
          </a:xfrm>
          <a:custGeom>
            <a:avLst/>
            <a:gdLst/>
            <a:ahLst/>
            <a:cxnLst/>
            <a:rect l="l" t="t" r="r" b="b"/>
            <a:pathLst>
              <a:path w="711834" h="420370">
                <a:moveTo>
                  <a:pt x="117909" y="119379"/>
                </a:moveTo>
                <a:lnTo>
                  <a:pt x="45545" y="119379"/>
                </a:lnTo>
                <a:lnTo>
                  <a:pt x="51946" y="123189"/>
                </a:lnTo>
                <a:lnTo>
                  <a:pt x="53877" y="134619"/>
                </a:lnTo>
                <a:lnTo>
                  <a:pt x="49545" y="140969"/>
                </a:lnTo>
                <a:lnTo>
                  <a:pt x="44340" y="144779"/>
                </a:lnTo>
                <a:lnTo>
                  <a:pt x="38094" y="149859"/>
                </a:lnTo>
                <a:lnTo>
                  <a:pt x="10975" y="191769"/>
                </a:lnTo>
                <a:lnTo>
                  <a:pt x="0" y="241299"/>
                </a:lnTo>
                <a:lnTo>
                  <a:pt x="1911" y="261619"/>
                </a:lnTo>
                <a:lnTo>
                  <a:pt x="16364" y="298449"/>
                </a:lnTo>
                <a:lnTo>
                  <a:pt x="42810" y="330199"/>
                </a:lnTo>
                <a:lnTo>
                  <a:pt x="78630" y="355599"/>
                </a:lnTo>
                <a:lnTo>
                  <a:pt x="121207" y="375919"/>
                </a:lnTo>
                <a:lnTo>
                  <a:pt x="167921" y="392429"/>
                </a:lnTo>
                <a:lnTo>
                  <a:pt x="216155" y="405129"/>
                </a:lnTo>
                <a:lnTo>
                  <a:pt x="285626" y="416559"/>
                </a:lnTo>
                <a:lnTo>
                  <a:pt x="306705" y="417829"/>
                </a:lnTo>
                <a:lnTo>
                  <a:pt x="326201" y="420369"/>
                </a:lnTo>
                <a:lnTo>
                  <a:pt x="382943" y="420369"/>
                </a:lnTo>
                <a:lnTo>
                  <a:pt x="399192" y="419099"/>
                </a:lnTo>
                <a:lnTo>
                  <a:pt x="417804" y="416559"/>
                </a:lnTo>
                <a:lnTo>
                  <a:pt x="438381" y="414019"/>
                </a:lnTo>
                <a:lnTo>
                  <a:pt x="483830" y="406399"/>
                </a:lnTo>
                <a:lnTo>
                  <a:pt x="556758" y="388619"/>
                </a:lnTo>
                <a:lnTo>
                  <a:pt x="603889" y="372109"/>
                </a:lnTo>
                <a:lnTo>
                  <a:pt x="628066" y="360679"/>
                </a:lnTo>
                <a:lnTo>
                  <a:pt x="346306" y="360679"/>
                </a:lnTo>
                <a:lnTo>
                  <a:pt x="296560" y="356869"/>
                </a:lnTo>
                <a:lnTo>
                  <a:pt x="277680" y="354329"/>
                </a:lnTo>
                <a:lnTo>
                  <a:pt x="258094" y="350519"/>
                </a:lnTo>
                <a:lnTo>
                  <a:pt x="238067" y="347979"/>
                </a:lnTo>
                <a:lnTo>
                  <a:pt x="177997" y="332739"/>
                </a:lnTo>
                <a:lnTo>
                  <a:pt x="158863" y="327659"/>
                </a:lnTo>
                <a:lnTo>
                  <a:pt x="140615" y="320039"/>
                </a:lnTo>
                <a:lnTo>
                  <a:pt x="123520" y="313689"/>
                </a:lnTo>
                <a:lnTo>
                  <a:pt x="81803" y="288289"/>
                </a:lnTo>
                <a:lnTo>
                  <a:pt x="58423" y="246379"/>
                </a:lnTo>
                <a:lnTo>
                  <a:pt x="59480" y="234949"/>
                </a:lnTo>
                <a:lnTo>
                  <a:pt x="62694" y="222249"/>
                </a:lnTo>
                <a:lnTo>
                  <a:pt x="68132" y="210819"/>
                </a:lnTo>
                <a:lnTo>
                  <a:pt x="75859" y="199389"/>
                </a:lnTo>
                <a:lnTo>
                  <a:pt x="171380" y="199389"/>
                </a:lnTo>
                <a:lnTo>
                  <a:pt x="183313" y="179069"/>
                </a:lnTo>
                <a:lnTo>
                  <a:pt x="241337" y="179069"/>
                </a:lnTo>
                <a:lnTo>
                  <a:pt x="241332" y="151129"/>
                </a:lnTo>
                <a:lnTo>
                  <a:pt x="132413" y="151129"/>
                </a:lnTo>
                <a:lnTo>
                  <a:pt x="117909" y="119379"/>
                </a:lnTo>
                <a:close/>
              </a:path>
              <a:path w="711834" h="420370">
                <a:moveTo>
                  <a:pt x="702286" y="215899"/>
                </a:moveTo>
                <a:lnTo>
                  <a:pt x="615604" y="215899"/>
                </a:lnTo>
                <a:lnTo>
                  <a:pt x="628419" y="219709"/>
                </a:lnTo>
                <a:lnTo>
                  <a:pt x="639230" y="224789"/>
                </a:lnTo>
                <a:lnTo>
                  <a:pt x="647388" y="232409"/>
                </a:lnTo>
                <a:lnTo>
                  <a:pt x="652243" y="245109"/>
                </a:lnTo>
                <a:lnTo>
                  <a:pt x="651214" y="253999"/>
                </a:lnTo>
                <a:lnTo>
                  <a:pt x="625643" y="287019"/>
                </a:lnTo>
                <a:lnTo>
                  <a:pt x="614600" y="294639"/>
                </a:lnTo>
                <a:lnTo>
                  <a:pt x="601983" y="303529"/>
                </a:lnTo>
                <a:lnTo>
                  <a:pt x="587935" y="309879"/>
                </a:lnTo>
                <a:lnTo>
                  <a:pt x="572598" y="317499"/>
                </a:lnTo>
                <a:lnTo>
                  <a:pt x="556116" y="323849"/>
                </a:lnTo>
                <a:lnTo>
                  <a:pt x="481586" y="346709"/>
                </a:lnTo>
                <a:lnTo>
                  <a:pt x="441161" y="354329"/>
                </a:lnTo>
                <a:lnTo>
                  <a:pt x="400153" y="359409"/>
                </a:lnTo>
                <a:lnTo>
                  <a:pt x="379788" y="360679"/>
                </a:lnTo>
                <a:lnTo>
                  <a:pt x="628066" y="360679"/>
                </a:lnTo>
                <a:lnTo>
                  <a:pt x="664371" y="339089"/>
                </a:lnTo>
                <a:lnTo>
                  <a:pt x="693227" y="311149"/>
                </a:lnTo>
                <a:lnTo>
                  <a:pt x="711330" y="259079"/>
                </a:lnTo>
                <a:lnTo>
                  <a:pt x="709775" y="240029"/>
                </a:lnTo>
                <a:lnTo>
                  <a:pt x="705597" y="223519"/>
                </a:lnTo>
                <a:lnTo>
                  <a:pt x="702286" y="215899"/>
                </a:lnTo>
                <a:close/>
              </a:path>
              <a:path w="711834" h="420370">
                <a:moveTo>
                  <a:pt x="158459" y="288289"/>
                </a:moveTo>
                <a:lnTo>
                  <a:pt x="158459" y="303529"/>
                </a:lnTo>
                <a:lnTo>
                  <a:pt x="171021" y="308609"/>
                </a:lnTo>
                <a:lnTo>
                  <a:pt x="182240" y="313689"/>
                </a:lnTo>
                <a:lnTo>
                  <a:pt x="193329" y="317499"/>
                </a:lnTo>
                <a:lnTo>
                  <a:pt x="205502" y="321309"/>
                </a:lnTo>
                <a:lnTo>
                  <a:pt x="220364" y="325119"/>
                </a:lnTo>
                <a:lnTo>
                  <a:pt x="233389" y="327659"/>
                </a:lnTo>
                <a:lnTo>
                  <a:pt x="245211" y="331469"/>
                </a:lnTo>
                <a:lnTo>
                  <a:pt x="256466" y="332739"/>
                </a:lnTo>
                <a:lnTo>
                  <a:pt x="267786" y="335279"/>
                </a:lnTo>
                <a:lnTo>
                  <a:pt x="279806" y="336549"/>
                </a:lnTo>
                <a:lnTo>
                  <a:pt x="295760" y="337819"/>
                </a:lnTo>
                <a:lnTo>
                  <a:pt x="309173" y="339089"/>
                </a:lnTo>
                <a:lnTo>
                  <a:pt x="320971" y="340359"/>
                </a:lnTo>
                <a:lnTo>
                  <a:pt x="332077" y="340359"/>
                </a:lnTo>
                <a:lnTo>
                  <a:pt x="343418" y="341629"/>
                </a:lnTo>
                <a:lnTo>
                  <a:pt x="353825" y="323849"/>
                </a:lnTo>
                <a:lnTo>
                  <a:pt x="345011" y="323849"/>
                </a:lnTo>
                <a:lnTo>
                  <a:pt x="335930" y="316229"/>
                </a:lnTo>
                <a:lnTo>
                  <a:pt x="334432" y="312419"/>
                </a:lnTo>
                <a:lnTo>
                  <a:pt x="259095" y="312419"/>
                </a:lnTo>
                <a:lnTo>
                  <a:pt x="246942" y="307339"/>
                </a:lnTo>
                <a:lnTo>
                  <a:pt x="241357" y="294639"/>
                </a:lnTo>
                <a:lnTo>
                  <a:pt x="241357" y="289559"/>
                </a:lnTo>
                <a:lnTo>
                  <a:pt x="161039" y="289559"/>
                </a:lnTo>
                <a:lnTo>
                  <a:pt x="158459" y="288289"/>
                </a:lnTo>
                <a:close/>
              </a:path>
              <a:path w="711834" h="420370">
                <a:moveTo>
                  <a:pt x="401158" y="321309"/>
                </a:moveTo>
                <a:lnTo>
                  <a:pt x="401158" y="339089"/>
                </a:lnTo>
                <a:lnTo>
                  <a:pt x="414636" y="337819"/>
                </a:lnTo>
                <a:lnTo>
                  <a:pt x="438253" y="335279"/>
                </a:lnTo>
                <a:lnTo>
                  <a:pt x="465259" y="330199"/>
                </a:lnTo>
                <a:lnTo>
                  <a:pt x="477404" y="327659"/>
                </a:lnTo>
                <a:lnTo>
                  <a:pt x="500272" y="322579"/>
                </a:lnTo>
                <a:lnTo>
                  <a:pt x="404853" y="322579"/>
                </a:lnTo>
                <a:lnTo>
                  <a:pt x="401158" y="321309"/>
                </a:lnTo>
                <a:close/>
              </a:path>
              <a:path w="711834" h="420370">
                <a:moveTo>
                  <a:pt x="474970" y="273049"/>
                </a:moveTo>
                <a:lnTo>
                  <a:pt x="414772" y="273049"/>
                </a:lnTo>
                <a:lnTo>
                  <a:pt x="420068" y="299719"/>
                </a:lnTo>
                <a:lnTo>
                  <a:pt x="422124" y="304799"/>
                </a:lnTo>
                <a:lnTo>
                  <a:pt x="421451" y="308609"/>
                </a:lnTo>
                <a:lnTo>
                  <a:pt x="418315" y="313689"/>
                </a:lnTo>
                <a:lnTo>
                  <a:pt x="416245" y="317499"/>
                </a:lnTo>
                <a:lnTo>
                  <a:pt x="414150" y="318769"/>
                </a:lnTo>
                <a:lnTo>
                  <a:pt x="410618" y="320039"/>
                </a:lnTo>
                <a:lnTo>
                  <a:pt x="407203" y="321309"/>
                </a:lnTo>
                <a:lnTo>
                  <a:pt x="404853" y="322579"/>
                </a:lnTo>
                <a:lnTo>
                  <a:pt x="500272" y="322579"/>
                </a:lnTo>
                <a:lnTo>
                  <a:pt x="512675" y="318769"/>
                </a:lnTo>
                <a:lnTo>
                  <a:pt x="527574" y="313689"/>
                </a:lnTo>
                <a:lnTo>
                  <a:pt x="540568" y="309879"/>
                </a:lnTo>
                <a:lnTo>
                  <a:pt x="552213" y="306069"/>
                </a:lnTo>
                <a:lnTo>
                  <a:pt x="559445" y="303529"/>
                </a:lnTo>
                <a:lnTo>
                  <a:pt x="488559" y="303529"/>
                </a:lnTo>
                <a:lnTo>
                  <a:pt x="480775" y="295909"/>
                </a:lnTo>
                <a:lnTo>
                  <a:pt x="478704" y="288289"/>
                </a:lnTo>
                <a:lnTo>
                  <a:pt x="474970" y="273049"/>
                </a:lnTo>
                <a:close/>
              </a:path>
              <a:path w="711834" h="420370">
                <a:moveTo>
                  <a:pt x="402132" y="0"/>
                </a:moveTo>
                <a:lnTo>
                  <a:pt x="330439" y="0"/>
                </a:lnTo>
                <a:lnTo>
                  <a:pt x="321711" y="1269"/>
                </a:lnTo>
                <a:lnTo>
                  <a:pt x="317706" y="19049"/>
                </a:lnTo>
                <a:lnTo>
                  <a:pt x="330243" y="21589"/>
                </a:lnTo>
                <a:lnTo>
                  <a:pt x="337207" y="34289"/>
                </a:lnTo>
                <a:lnTo>
                  <a:pt x="276050" y="299719"/>
                </a:lnTo>
                <a:lnTo>
                  <a:pt x="273813" y="307339"/>
                </a:lnTo>
                <a:lnTo>
                  <a:pt x="267057" y="312419"/>
                </a:lnTo>
                <a:lnTo>
                  <a:pt x="334432" y="312419"/>
                </a:lnTo>
                <a:lnTo>
                  <a:pt x="333695" y="307339"/>
                </a:lnTo>
                <a:lnTo>
                  <a:pt x="333111" y="302259"/>
                </a:lnTo>
                <a:lnTo>
                  <a:pt x="333365" y="299719"/>
                </a:lnTo>
                <a:lnTo>
                  <a:pt x="334865" y="295909"/>
                </a:lnTo>
                <a:lnTo>
                  <a:pt x="340768" y="273049"/>
                </a:lnTo>
                <a:lnTo>
                  <a:pt x="474970" y="273049"/>
                </a:lnTo>
                <a:lnTo>
                  <a:pt x="460657" y="214629"/>
                </a:lnTo>
                <a:lnTo>
                  <a:pt x="354370" y="214629"/>
                </a:lnTo>
                <a:lnTo>
                  <a:pt x="378068" y="119379"/>
                </a:lnTo>
                <a:lnTo>
                  <a:pt x="437321" y="119379"/>
                </a:lnTo>
                <a:lnTo>
                  <a:pt x="417718" y="39369"/>
                </a:lnTo>
                <a:lnTo>
                  <a:pt x="417718" y="30479"/>
                </a:lnTo>
                <a:lnTo>
                  <a:pt x="424499" y="22859"/>
                </a:lnTo>
                <a:lnTo>
                  <a:pt x="439574" y="22859"/>
                </a:lnTo>
                <a:lnTo>
                  <a:pt x="439574" y="3809"/>
                </a:lnTo>
                <a:lnTo>
                  <a:pt x="402132" y="0"/>
                </a:lnTo>
                <a:close/>
              </a:path>
              <a:path w="711834" h="420370">
                <a:moveTo>
                  <a:pt x="489346" y="12699"/>
                </a:moveTo>
                <a:lnTo>
                  <a:pt x="488762" y="31749"/>
                </a:lnTo>
                <a:lnTo>
                  <a:pt x="504186" y="35559"/>
                </a:lnTo>
                <a:lnTo>
                  <a:pt x="513307" y="45719"/>
                </a:lnTo>
                <a:lnTo>
                  <a:pt x="515380" y="284479"/>
                </a:lnTo>
                <a:lnTo>
                  <a:pt x="510399" y="297179"/>
                </a:lnTo>
                <a:lnTo>
                  <a:pt x="498229" y="303529"/>
                </a:lnTo>
                <a:lnTo>
                  <a:pt x="559445" y="303529"/>
                </a:lnTo>
                <a:lnTo>
                  <a:pt x="573668" y="298449"/>
                </a:lnTo>
                <a:lnTo>
                  <a:pt x="584587" y="293369"/>
                </a:lnTo>
                <a:lnTo>
                  <a:pt x="596372" y="288289"/>
                </a:lnTo>
                <a:lnTo>
                  <a:pt x="597595" y="269239"/>
                </a:lnTo>
                <a:lnTo>
                  <a:pt x="591186" y="269239"/>
                </a:lnTo>
                <a:lnTo>
                  <a:pt x="587022" y="267969"/>
                </a:lnTo>
                <a:lnTo>
                  <a:pt x="579668" y="267969"/>
                </a:lnTo>
                <a:lnTo>
                  <a:pt x="573178" y="261619"/>
                </a:lnTo>
                <a:lnTo>
                  <a:pt x="571909" y="259079"/>
                </a:lnTo>
                <a:lnTo>
                  <a:pt x="571642" y="255269"/>
                </a:lnTo>
                <a:lnTo>
                  <a:pt x="571642" y="215899"/>
                </a:lnTo>
                <a:lnTo>
                  <a:pt x="702286" y="215899"/>
                </a:lnTo>
                <a:lnTo>
                  <a:pt x="699526" y="209549"/>
                </a:lnTo>
                <a:lnTo>
                  <a:pt x="692293" y="198119"/>
                </a:lnTo>
                <a:lnTo>
                  <a:pt x="684628" y="187959"/>
                </a:lnTo>
                <a:lnTo>
                  <a:pt x="677261" y="180339"/>
                </a:lnTo>
                <a:lnTo>
                  <a:pt x="670922" y="173989"/>
                </a:lnTo>
                <a:lnTo>
                  <a:pt x="673481" y="161289"/>
                </a:lnTo>
                <a:lnTo>
                  <a:pt x="674220" y="157479"/>
                </a:lnTo>
                <a:lnTo>
                  <a:pt x="572823" y="157479"/>
                </a:lnTo>
                <a:lnTo>
                  <a:pt x="577693" y="99059"/>
                </a:lnTo>
                <a:lnTo>
                  <a:pt x="669777" y="99059"/>
                </a:lnTo>
                <a:lnTo>
                  <a:pt x="669277" y="97789"/>
                </a:lnTo>
                <a:lnTo>
                  <a:pt x="642027" y="67309"/>
                </a:lnTo>
                <a:lnTo>
                  <a:pt x="597130" y="44449"/>
                </a:lnTo>
                <a:lnTo>
                  <a:pt x="501199" y="15239"/>
                </a:lnTo>
                <a:lnTo>
                  <a:pt x="489346" y="12699"/>
                </a:lnTo>
                <a:close/>
              </a:path>
              <a:path w="711834" h="420370">
                <a:moveTo>
                  <a:pt x="241337" y="179069"/>
                </a:moveTo>
                <a:lnTo>
                  <a:pt x="183313" y="179069"/>
                </a:lnTo>
                <a:lnTo>
                  <a:pt x="183313" y="281939"/>
                </a:lnTo>
                <a:lnTo>
                  <a:pt x="176698" y="288289"/>
                </a:lnTo>
                <a:lnTo>
                  <a:pt x="164874" y="288289"/>
                </a:lnTo>
                <a:lnTo>
                  <a:pt x="161039" y="289559"/>
                </a:lnTo>
                <a:lnTo>
                  <a:pt x="241357" y="289559"/>
                </a:lnTo>
                <a:lnTo>
                  <a:pt x="241337" y="179069"/>
                </a:lnTo>
                <a:close/>
              </a:path>
              <a:path w="711834" h="420370">
                <a:moveTo>
                  <a:pt x="171380" y="199389"/>
                </a:moveTo>
                <a:lnTo>
                  <a:pt x="75859" y="199389"/>
                </a:lnTo>
                <a:lnTo>
                  <a:pt x="128870" y="271779"/>
                </a:lnTo>
                <a:lnTo>
                  <a:pt x="171380" y="199389"/>
                </a:lnTo>
                <a:close/>
              </a:path>
              <a:path w="711834" h="420370">
                <a:moveTo>
                  <a:pt x="597676" y="267969"/>
                </a:moveTo>
                <a:lnTo>
                  <a:pt x="593715" y="269239"/>
                </a:lnTo>
                <a:lnTo>
                  <a:pt x="597595" y="269239"/>
                </a:lnTo>
                <a:lnTo>
                  <a:pt x="597676" y="267969"/>
                </a:lnTo>
                <a:close/>
              </a:path>
              <a:path w="711834" h="420370">
                <a:moveTo>
                  <a:pt x="437321" y="119379"/>
                </a:moveTo>
                <a:lnTo>
                  <a:pt x="378068" y="119379"/>
                </a:lnTo>
                <a:lnTo>
                  <a:pt x="401158" y="214629"/>
                </a:lnTo>
                <a:lnTo>
                  <a:pt x="460657" y="214629"/>
                </a:lnTo>
                <a:lnTo>
                  <a:pt x="437321" y="119379"/>
                </a:lnTo>
                <a:close/>
              </a:path>
              <a:path w="711834" h="420370">
                <a:moveTo>
                  <a:pt x="669777" y="99059"/>
                </a:moveTo>
                <a:lnTo>
                  <a:pt x="577693" y="99059"/>
                </a:lnTo>
                <a:lnTo>
                  <a:pt x="589344" y="102869"/>
                </a:lnTo>
                <a:lnTo>
                  <a:pt x="602126" y="109219"/>
                </a:lnTo>
                <a:lnTo>
                  <a:pt x="613599" y="116839"/>
                </a:lnTo>
                <a:lnTo>
                  <a:pt x="618283" y="125729"/>
                </a:lnTo>
                <a:lnTo>
                  <a:pt x="618667" y="142239"/>
                </a:lnTo>
                <a:lnTo>
                  <a:pt x="610455" y="153669"/>
                </a:lnTo>
                <a:lnTo>
                  <a:pt x="597385" y="157479"/>
                </a:lnTo>
                <a:lnTo>
                  <a:pt x="674220" y="157479"/>
                </a:lnTo>
                <a:lnTo>
                  <a:pt x="675945" y="148589"/>
                </a:lnTo>
                <a:lnTo>
                  <a:pt x="677454" y="137159"/>
                </a:lnTo>
                <a:lnTo>
                  <a:pt x="676558" y="121919"/>
                </a:lnTo>
                <a:lnTo>
                  <a:pt x="673775" y="109219"/>
                </a:lnTo>
                <a:lnTo>
                  <a:pt x="669777" y="99059"/>
                </a:lnTo>
                <a:close/>
              </a:path>
              <a:path w="711834" h="420370">
                <a:moveTo>
                  <a:pt x="266118" y="6349"/>
                </a:moveTo>
                <a:lnTo>
                  <a:pt x="250753" y="8889"/>
                </a:lnTo>
                <a:lnTo>
                  <a:pt x="236153" y="10159"/>
                </a:lnTo>
                <a:lnTo>
                  <a:pt x="222323" y="13969"/>
                </a:lnTo>
                <a:lnTo>
                  <a:pt x="209270" y="16509"/>
                </a:lnTo>
                <a:lnTo>
                  <a:pt x="197001" y="19049"/>
                </a:lnTo>
                <a:lnTo>
                  <a:pt x="185520" y="22859"/>
                </a:lnTo>
                <a:lnTo>
                  <a:pt x="174835" y="25399"/>
                </a:lnTo>
                <a:lnTo>
                  <a:pt x="164950" y="29209"/>
                </a:lnTo>
                <a:lnTo>
                  <a:pt x="158459" y="49529"/>
                </a:lnTo>
                <a:lnTo>
                  <a:pt x="174285" y="49529"/>
                </a:lnTo>
                <a:lnTo>
                  <a:pt x="181562" y="57149"/>
                </a:lnTo>
                <a:lnTo>
                  <a:pt x="181484" y="72389"/>
                </a:lnTo>
                <a:lnTo>
                  <a:pt x="180368" y="74929"/>
                </a:lnTo>
                <a:lnTo>
                  <a:pt x="132413" y="151129"/>
                </a:lnTo>
                <a:lnTo>
                  <a:pt x="241332" y="151129"/>
                </a:lnTo>
                <a:lnTo>
                  <a:pt x="241315" y="55879"/>
                </a:lnTo>
                <a:lnTo>
                  <a:pt x="239918" y="50799"/>
                </a:lnTo>
                <a:lnTo>
                  <a:pt x="241936" y="48259"/>
                </a:lnTo>
                <a:lnTo>
                  <a:pt x="241936" y="35559"/>
                </a:lnTo>
                <a:lnTo>
                  <a:pt x="247399" y="31749"/>
                </a:lnTo>
                <a:lnTo>
                  <a:pt x="257711" y="26669"/>
                </a:lnTo>
                <a:lnTo>
                  <a:pt x="266118" y="25399"/>
                </a:lnTo>
                <a:lnTo>
                  <a:pt x="266118" y="6349"/>
                </a:lnTo>
                <a:close/>
              </a:path>
              <a:path w="711834" h="420370">
                <a:moveTo>
                  <a:pt x="119345" y="45719"/>
                </a:moveTo>
                <a:lnTo>
                  <a:pt x="106675" y="52069"/>
                </a:lnTo>
                <a:lnTo>
                  <a:pt x="94475" y="57149"/>
                </a:lnTo>
                <a:lnTo>
                  <a:pt x="82763" y="63499"/>
                </a:lnTo>
                <a:lnTo>
                  <a:pt x="71552" y="71119"/>
                </a:lnTo>
                <a:lnTo>
                  <a:pt x="60860" y="77469"/>
                </a:lnTo>
                <a:lnTo>
                  <a:pt x="50700" y="85089"/>
                </a:lnTo>
                <a:lnTo>
                  <a:pt x="41090" y="91439"/>
                </a:lnTo>
                <a:lnTo>
                  <a:pt x="32043" y="99059"/>
                </a:lnTo>
                <a:lnTo>
                  <a:pt x="27066" y="125729"/>
                </a:lnTo>
                <a:lnTo>
                  <a:pt x="29999" y="121919"/>
                </a:lnTo>
                <a:lnTo>
                  <a:pt x="33721" y="119379"/>
                </a:lnTo>
                <a:lnTo>
                  <a:pt x="117909" y="119379"/>
                </a:lnTo>
                <a:lnTo>
                  <a:pt x="103406" y="87629"/>
                </a:lnTo>
                <a:lnTo>
                  <a:pt x="102873" y="85089"/>
                </a:lnTo>
                <a:lnTo>
                  <a:pt x="102873" y="76199"/>
                </a:lnTo>
                <a:lnTo>
                  <a:pt x="110518" y="69849"/>
                </a:lnTo>
                <a:lnTo>
                  <a:pt x="119395" y="68579"/>
                </a:lnTo>
                <a:lnTo>
                  <a:pt x="119345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2447" y="2691615"/>
            <a:ext cx="3569652" cy="179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8085" y="2691615"/>
            <a:ext cx="891401" cy="3583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2447" y="4478454"/>
            <a:ext cx="3569652" cy="2688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8085" y="6271313"/>
            <a:ext cx="891401" cy="895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81975" y="7234074"/>
            <a:ext cx="327469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SS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O</a:t>
            </a:r>
            <a:r>
              <a:rPr sz="1000" spc="60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li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45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</a:pP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Via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Bovaresa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13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40017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San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Giovanni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P</a:t>
            </a:r>
            <a:r>
              <a:rPr sz="1000" spc="20" dirty="0">
                <a:solidFill>
                  <a:srgbClr val="231F20"/>
                </a:solidFill>
                <a:latin typeface="Calibri"/>
                <a:cs typeface="Calibri"/>
              </a:rPr>
              <a:t>ersiceto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5" dirty="0">
                <a:solidFill>
                  <a:srgbClr val="231F20"/>
                </a:solidFill>
                <a:latin typeface="Calibri"/>
                <a:cs typeface="Calibri"/>
              </a:rPr>
              <a:t>(BO)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Italy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spc="25" dirty="0">
                <a:solidFill>
                  <a:srgbClr val="231F20"/>
                </a:solidFill>
                <a:latin typeface="Calibri"/>
                <a:cs typeface="Calibri"/>
              </a:rPr>
              <a:t>l</a:t>
            </a:r>
            <a:r>
              <a:rPr sz="1000" spc="-4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39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051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6812411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spc="30" dirty="0">
                <a:solidFill>
                  <a:srgbClr val="231F20"/>
                </a:solidFill>
                <a:latin typeface="Calibri"/>
                <a:cs typeface="Calibri"/>
              </a:rPr>
              <a:t>x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+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39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051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50" dirty="0">
                <a:solidFill>
                  <a:srgbClr val="231F20"/>
                </a:solidFill>
                <a:latin typeface="Calibri"/>
                <a:cs typeface="Calibri"/>
              </a:rPr>
              <a:t>827486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info@assaablo</a:t>
            </a:r>
            <a:r>
              <a:rPr sz="1000" spc="-6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.it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ww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w</a:t>
            </a:r>
            <a:r>
              <a:rPr sz="1000" spc="10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.assaablo</a:t>
            </a:r>
            <a:r>
              <a:rPr sz="1000" spc="-70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y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  <a:hlinkClick r:id="rId9"/>
              </a:rPr>
              <a:t>.it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1285</Words>
  <Application>Microsoft Office PowerPoint</Application>
  <PresentationFormat>Προσαρμογή</PresentationFormat>
  <Paragraphs>291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Σειρά 7100 7100 Series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1</dc:title>
  <cp:lastModifiedBy>mainserver</cp:lastModifiedBy>
  <cp:revision>47</cp:revision>
  <dcterms:created xsi:type="dcterms:W3CDTF">2017-09-01T13:48:33Z</dcterms:created>
  <dcterms:modified xsi:type="dcterms:W3CDTF">2017-10-10T13:31:36Z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2011-06-01T00:00:00Z</vt:filetime>
  </property>
  <property fmtid="{D5CDD505-2E9C-101B-9397-08002B2CF9AE}" pid="3" name="LastSaved">
    <vt:filetime>2017-09-01T00:00:00Z</vt:filetime>
  </property>
</Properties>
</file>